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416" r:id="rId107"/>
    <p:sldId id="361" r:id="rId108"/>
    <p:sldId id="417"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Lst>
  <p:sldSz cx="9144000" cy="5143500" type="screen16x9"/>
  <p:notesSz cx="6858000" cy="9144000"/>
  <p:embeddedFontLst>
    <p:embeddedFont>
      <p:font typeface="Nanum Gothic" panose="02010600030101010101" charset="-127"/>
      <p:regular r:id="rId165"/>
      <p:bold r:id="rId166"/>
    </p:embeddedFont>
    <p:embeddedFont>
      <p:font typeface="Chelsea Market" panose="02010600030101010101" charset="0"/>
      <p:regular r:id="rId167"/>
    </p:embeddedFont>
    <p:embeddedFont>
      <p:font typeface="Consolas" panose="020B0609020204030204" pitchFamily="49" charset="0"/>
      <p:regular r:id="rId168"/>
      <p:bold r:id="rId169"/>
      <p:italic r:id="rId170"/>
      <p:boldItalic r:id="rId171"/>
    </p:embeddedFont>
    <p:embeddedFont>
      <p:font typeface="Roboto" panose="02000000000000000000" pitchFamily="2" charset="0"/>
      <p:regular r:id="rId172"/>
      <p:bold r:id="rId173"/>
      <p:italic r:id="rId174"/>
      <p:boldItalic r:id="rId1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9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FF"/>
    <a:srgbClr val="FBEB19"/>
    <a:srgbClr val="C9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70" autoAdjust="0"/>
  </p:normalViewPr>
  <p:slideViewPr>
    <p:cSldViewPr snapToGrid="0">
      <p:cViewPr>
        <p:scale>
          <a:sx n="100" d="100"/>
          <a:sy n="100" d="100"/>
        </p:scale>
        <p:origin x="588" y="272"/>
      </p:cViewPr>
      <p:guideLst>
        <p:guide orient="horz" pos="1620"/>
        <p:guide pos="29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7.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font" Target="fonts/font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0.fntdata"/><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2.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3"/>
        <p:cNvGrpSpPr/>
        <p:nvPr/>
      </p:nvGrpSpPr>
      <p:grpSpPr>
        <a:xfrm>
          <a:off x="0" y="0"/>
          <a:ext cx="0" cy="0"/>
          <a:chOff x="0" y="0"/>
          <a:chExt cx="0" cy="0"/>
        </a:xfrm>
      </p:grpSpPr>
      <p:sp>
        <p:nvSpPr>
          <p:cNvPr id="9134" name="Google Shape;9134;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5" name="Google Shape;9135;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6"/>
        <p:cNvGrpSpPr/>
        <p:nvPr/>
      </p:nvGrpSpPr>
      <p:grpSpPr>
        <a:xfrm>
          <a:off x="0" y="0"/>
          <a:ext cx="0" cy="0"/>
          <a:chOff x="0" y="0"/>
          <a:chExt cx="0" cy="0"/>
        </a:xfrm>
      </p:grpSpPr>
      <p:sp>
        <p:nvSpPr>
          <p:cNvPr id="9237" name="Google Shape;9237;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8" name="Google Shape;9238;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2"/>
        <p:cNvGrpSpPr/>
        <p:nvPr/>
      </p:nvGrpSpPr>
      <p:grpSpPr>
        <a:xfrm>
          <a:off x="0" y="0"/>
          <a:ext cx="0" cy="0"/>
          <a:chOff x="0" y="0"/>
          <a:chExt cx="0" cy="0"/>
        </a:xfrm>
      </p:grpSpPr>
      <p:sp>
        <p:nvSpPr>
          <p:cNvPr id="9293" name="Google Shape;9293;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4" name="Google Shape;9294;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3"/>
        <p:cNvGrpSpPr/>
        <p:nvPr/>
      </p:nvGrpSpPr>
      <p:grpSpPr>
        <a:xfrm>
          <a:off x="0" y="0"/>
          <a:ext cx="0" cy="0"/>
          <a:chOff x="0" y="0"/>
          <a:chExt cx="0" cy="0"/>
        </a:xfrm>
      </p:grpSpPr>
      <p:sp>
        <p:nvSpPr>
          <p:cNvPr id="9374" name="Google Shape;9374;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5" name="Google Shape;9375;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7"/>
        <p:cNvGrpSpPr/>
        <p:nvPr/>
      </p:nvGrpSpPr>
      <p:grpSpPr>
        <a:xfrm>
          <a:off x="0" y="0"/>
          <a:ext cx="0" cy="0"/>
          <a:chOff x="0" y="0"/>
          <a:chExt cx="0" cy="0"/>
        </a:xfrm>
      </p:grpSpPr>
      <p:sp>
        <p:nvSpPr>
          <p:cNvPr id="9468" name="Google Shape;9468;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9" name="Google Shape;9469;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05558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85a0789696_74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85a0789696_74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extLst>
      <p:ext uri="{BB962C8B-B14F-4D97-AF65-F5344CB8AC3E}">
        <p14:creationId xmlns:p14="http://schemas.microsoft.com/office/powerpoint/2010/main" val="15837851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1"/>
        <p:cNvGrpSpPr/>
        <p:nvPr/>
      </p:nvGrpSpPr>
      <p:grpSpPr>
        <a:xfrm>
          <a:off x="0" y="0"/>
          <a:ext cx="0" cy="0"/>
          <a:chOff x="0" y="0"/>
          <a:chExt cx="0" cy="0"/>
        </a:xfrm>
      </p:grpSpPr>
      <p:sp>
        <p:nvSpPr>
          <p:cNvPr id="9862" name="Google Shape;9862;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3" name="Google Shape;9863;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5"/>
        <p:cNvGrpSpPr/>
        <p:nvPr/>
      </p:nvGrpSpPr>
      <p:grpSpPr>
        <a:xfrm>
          <a:off x="0" y="0"/>
          <a:ext cx="0" cy="0"/>
          <a:chOff x="0" y="0"/>
          <a:chExt cx="0" cy="0"/>
        </a:xfrm>
      </p:grpSpPr>
      <p:sp>
        <p:nvSpPr>
          <p:cNvPr id="9896" name="Google Shape;9896;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7" name="Google Shape;989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3"/>
        <p:cNvGrpSpPr/>
        <p:nvPr/>
      </p:nvGrpSpPr>
      <p:grpSpPr>
        <a:xfrm>
          <a:off x="0" y="0"/>
          <a:ext cx="0" cy="0"/>
          <a:chOff x="0" y="0"/>
          <a:chExt cx="0" cy="0"/>
        </a:xfrm>
      </p:grpSpPr>
      <p:sp>
        <p:nvSpPr>
          <p:cNvPr id="9914" name="Google Shape;9914;gbe4ed6052d_1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5" name="Google Shape;9915;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8"/>
        <p:cNvGrpSpPr/>
        <p:nvPr/>
      </p:nvGrpSpPr>
      <p:grpSpPr>
        <a:xfrm>
          <a:off x="0" y="0"/>
          <a:ext cx="0" cy="0"/>
          <a:chOff x="0" y="0"/>
          <a:chExt cx="0" cy="0"/>
        </a:xfrm>
      </p:grpSpPr>
      <p:sp>
        <p:nvSpPr>
          <p:cNvPr id="9949" name="Google Shape;9949;gc78d6e9d98_5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0" name="Google Shape;9950;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4"/>
        <p:cNvGrpSpPr/>
        <p:nvPr/>
      </p:nvGrpSpPr>
      <p:grpSpPr>
        <a:xfrm>
          <a:off x="0" y="0"/>
          <a:ext cx="0" cy="0"/>
          <a:chOff x="0" y="0"/>
          <a:chExt cx="0" cy="0"/>
        </a:xfrm>
      </p:grpSpPr>
      <p:sp>
        <p:nvSpPr>
          <p:cNvPr id="9955" name="Google Shape;9955;g1e8c9593057d8cd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6" name="Google Shape;9956;g1e8c9593057d8cd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9"/>
        <p:cNvGrpSpPr/>
        <p:nvPr/>
      </p:nvGrpSpPr>
      <p:grpSpPr>
        <a:xfrm>
          <a:off x="0" y="0"/>
          <a:ext cx="0" cy="0"/>
          <a:chOff x="0" y="0"/>
          <a:chExt cx="0" cy="0"/>
        </a:xfrm>
      </p:grpSpPr>
      <p:sp>
        <p:nvSpPr>
          <p:cNvPr id="9980" name="Google Shape;9980;gc78d6e9d98_5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1" name="Google Shape;9981;gc78d6e9d9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5"/>
        <p:cNvGrpSpPr/>
        <p:nvPr/>
      </p:nvGrpSpPr>
      <p:grpSpPr>
        <a:xfrm>
          <a:off x="0" y="0"/>
          <a:ext cx="0" cy="0"/>
          <a:chOff x="0" y="0"/>
          <a:chExt cx="0" cy="0"/>
        </a:xfrm>
      </p:grpSpPr>
      <p:sp>
        <p:nvSpPr>
          <p:cNvPr id="10016" name="Google Shape;10016;ge0f7245f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7" name="Google Shape;10017;ge0f724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0"/>
        <p:cNvGrpSpPr/>
        <p:nvPr/>
      </p:nvGrpSpPr>
      <p:grpSpPr>
        <a:xfrm>
          <a:off x="0" y="0"/>
          <a:ext cx="0" cy="0"/>
          <a:chOff x="0" y="0"/>
          <a:chExt cx="0" cy="0"/>
        </a:xfrm>
      </p:grpSpPr>
      <p:sp>
        <p:nvSpPr>
          <p:cNvPr id="10051" name="Google Shape;10051;ge0f7245fb3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2" name="Google Shape;10052;ge0f7245fb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9"/>
        <p:cNvGrpSpPr/>
        <p:nvPr/>
      </p:nvGrpSpPr>
      <p:grpSpPr>
        <a:xfrm>
          <a:off x="0" y="0"/>
          <a:ext cx="0" cy="0"/>
          <a:chOff x="0" y="0"/>
          <a:chExt cx="0" cy="0"/>
        </a:xfrm>
      </p:grpSpPr>
      <p:sp>
        <p:nvSpPr>
          <p:cNvPr id="10090" name="Google Shape;10090;ge1e575fb97_1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1" name="Google Shape;10091;ge1e575fb97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6"/>
        <p:cNvGrpSpPr/>
        <p:nvPr/>
      </p:nvGrpSpPr>
      <p:grpSpPr>
        <a:xfrm>
          <a:off x="0" y="0"/>
          <a:ext cx="0" cy="0"/>
          <a:chOff x="0" y="0"/>
          <a:chExt cx="0" cy="0"/>
        </a:xfrm>
      </p:grpSpPr>
      <p:sp>
        <p:nvSpPr>
          <p:cNvPr id="10127" name="Google Shape;10127;gc78d6e9d98_5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8" name="Google Shape;10128;gc78d6e9d98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3"/>
        <p:cNvGrpSpPr/>
        <p:nvPr/>
      </p:nvGrpSpPr>
      <p:grpSpPr>
        <a:xfrm>
          <a:off x="0" y="0"/>
          <a:ext cx="0" cy="0"/>
          <a:chOff x="0" y="0"/>
          <a:chExt cx="0" cy="0"/>
        </a:xfrm>
      </p:grpSpPr>
      <p:sp>
        <p:nvSpPr>
          <p:cNvPr id="10134" name="Google Shape;10134;gc78d6e9d98_5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5" name="Google Shape;10135;gc78d6e9d98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8"/>
        <p:cNvGrpSpPr/>
        <p:nvPr/>
      </p:nvGrpSpPr>
      <p:grpSpPr>
        <a:xfrm>
          <a:off x="0" y="0"/>
          <a:ext cx="0" cy="0"/>
          <a:chOff x="0" y="0"/>
          <a:chExt cx="0" cy="0"/>
        </a:xfrm>
      </p:grpSpPr>
      <p:sp>
        <p:nvSpPr>
          <p:cNvPr id="10139" name="Google Shape;10139;gc78d6e9d98_5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0" name="Google Shape;10140;gc78d6e9d98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3"/>
        <p:cNvGrpSpPr/>
        <p:nvPr/>
      </p:nvGrpSpPr>
      <p:grpSpPr>
        <a:xfrm>
          <a:off x="0" y="0"/>
          <a:ext cx="0" cy="0"/>
          <a:chOff x="0" y="0"/>
          <a:chExt cx="0" cy="0"/>
        </a:xfrm>
      </p:grpSpPr>
      <p:sp>
        <p:nvSpPr>
          <p:cNvPr id="10144" name="Google Shape;10144;g1e8c9593057d8cda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5" name="Google Shape;10145;g1e8c9593057d8cda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1"/>
        <p:cNvGrpSpPr/>
        <p:nvPr/>
      </p:nvGrpSpPr>
      <p:grpSpPr>
        <a:xfrm>
          <a:off x="0" y="0"/>
          <a:ext cx="0" cy="0"/>
          <a:chOff x="0" y="0"/>
          <a:chExt cx="0" cy="0"/>
        </a:xfrm>
      </p:grpSpPr>
      <p:sp>
        <p:nvSpPr>
          <p:cNvPr id="10182" name="Google Shape;10182;g1e8c9593057d8cda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3" name="Google Shape;10183;g1e8c9593057d8cda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3"/>
        <p:cNvGrpSpPr/>
        <p:nvPr/>
      </p:nvGrpSpPr>
      <p:grpSpPr>
        <a:xfrm>
          <a:off x="0" y="0"/>
          <a:ext cx="0" cy="0"/>
          <a:chOff x="0" y="0"/>
          <a:chExt cx="0" cy="0"/>
        </a:xfrm>
      </p:grpSpPr>
      <p:sp>
        <p:nvSpPr>
          <p:cNvPr id="10194" name="Google Shape;10194;gca619fefec_6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5" name="Google Shape;10195;gca619fefec_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9"/>
        <p:cNvGrpSpPr/>
        <p:nvPr/>
      </p:nvGrpSpPr>
      <p:grpSpPr>
        <a:xfrm>
          <a:off x="0" y="0"/>
          <a:ext cx="0" cy="0"/>
          <a:chOff x="0" y="0"/>
          <a:chExt cx="0" cy="0"/>
        </a:xfrm>
      </p:grpSpPr>
      <p:sp>
        <p:nvSpPr>
          <p:cNvPr id="10200" name="Google Shape;10200;ge8da6043e1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1" name="Google Shape;10201;ge8da6043e1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4"/>
        <p:cNvGrpSpPr/>
        <p:nvPr/>
      </p:nvGrpSpPr>
      <p:grpSpPr>
        <a:xfrm>
          <a:off x="0" y="0"/>
          <a:ext cx="0" cy="0"/>
          <a:chOff x="0" y="0"/>
          <a:chExt cx="0" cy="0"/>
        </a:xfrm>
      </p:grpSpPr>
      <p:sp>
        <p:nvSpPr>
          <p:cNvPr id="10215" name="Google Shape;10215;ge8da6043e1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6" name="Google Shape;10216;ge8da6043e1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0"/>
        <p:cNvGrpSpPr/>
        <p:nvPr/>
      </p:nvGrpSpPr>
      <p:grpSpPr>
        <a:xfrm>
          <a:off x="0" y="0"/>
          <a:ext cx="0" cy="0"/>
          <a:chOff x="0" y="0"/>
          <a:chExt cx="0" cy="0"/>
        </a:xfrm>
      </p:grpSpPr>
      <p:sp>
        <p:nvSpPr>
          <p:cNvPr id="10251" name="Google Shape;10251;ge600046c09_1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2" name="Google Shape;10252;ge600046c09_1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（挑战）分类的本质：找到大脑活动与EEG的对应关系，不变表示</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5"/>
        <p:cNvGrpSpPr/>
        <p:nvPr/>
      </p:nvGrpSpPr>
      <p:grpSpPr>
        <a:xfrm>
          <a:off x="0" y="0"/>
          <a:ext cx="0" cy="0"/>
          <a:chOff x="0" y="0"/>
          <a:chExt cx="0" cy="0"/>
        </a:xfrm>
      </p:grpSpPr>
      <p:sp>
        <p:nvSpPr>
          <p:cNvPr id="10266" name="Google Shape;10266;gdfc103f57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7" name="Google Shape;10267;gdfc103f5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4"/>
        <p:cNvGrpSpPr/>
        <p:nvPr/>
      </p:nvGrpSpPr>
      <p:grpSpPr>
        <a:xfrm>
          <a:off x="0" y="0"/>
          <a:ext cx="0" cy="0"/>
          <a:chOff x="0" y="0"/>
          <a:chExt cx="0" cy="0"/>
        </a:xfrm>
      </p:grpSpPr>
      <p:sp>
        <p:nvSpPr>
          <p:cNvPr id="10305" name="Google Shape;10305;gdfc103f579_2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6" name="Google Shape;10306;gdfc103f579_2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0"/>
        <p:cNvGrpSpPr/>
        <p:nvPr/>
      </p:nvGrpSpPr>
      <p:grpSpPr>
        <a:xfrm>
          <a:off x="0" y="0"/>
          <a:ext cx="0" cy="0"/>
          <a:chOff x="0" y="0"/>
          <a:chExt cx="0" cy="0"/>
        </a:xfrm>
      </p:grpSpPr>
      <p:sp>
        <p:nvSpPr>
          <p:cNvPr id="10331" name="Google Shape;10331;gdfc103f579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2" name="Google Shape;10332;gdfc103f57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0"/>
        <p:cNvGrpSpPr/>
        <p:nvPr/>
      </p:nvGrpSpPr>
      <p:grpSpPr>
        <a:xfrm>
          <a:off x="0" y="0"/>
          <a:ext cx="0" cy="0"/>
          <a:chOff x="0" y="0"/>
          <a:chExt cx="0" cy="0"/>
        </a:xfrm>
      </p:grpSpPr>
      <p:sp>
        <p:nvSpPr>
          <p:cNvPr id="10361" name="Google Shape;10361;ge51a2ec04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2" name="Google Shape;10362;ge51a2ec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9"/>
        <p:cNvGrpSpPr/>
        <p:nvPr/>
      </p:nvGrpSpPr>
      <p:grpSpPr>
        <a:xfrm>
          <a:off x="0" y="0"/>
          <a:ext cx="0" cy="0"/>
          <a:chOff x="0" y="0"/>
          <a:chExt cx="0" cy="0"/>
        </a:xfrm>
      </p:grpSpPr>
      <p:sp>
        <p:nvSpPr>
          <p:cNvPr id="10370" name="Google Shape;10370;ge0610a05e8_8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1" name="Google Shape;10371;ge0610a05e8_8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8"/>
        <p:cNvGrpSpPr/>
        <p:nvPr/>
      </p:nvGrpSpPr>
      <p:grpSpPr>
        <a:xfrm>
          <a:off x="0" y="0"/>
          <a:ext cx="0" cy="0"/>
          <a:chOff x="0" y="0"/>
          <a:chExt cx="0" cy="0"/>
        </a:xfrm>
      </p:grpSpPr>
      <p:sp>
        <p:nvSpPr>
          <p:cNvPr id="10429" name="Google Shape;10429;ge0610a05e8_8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0" name="Google Shape;10430;ge0610a05e8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1"/>
        <p:cNvGrpSpPr/>
        <p:nvPr/>
      </p:nvGrpSpPr>
      <p:grpSpPr>
        <a:xfrm>
          <a:off x="0" y="0"/>
          <a:ext cx="0" cy="0"/>
          <a:chOff x="0" y="0"/>
          <a:chExt cx="0" cy="0"/>
        </a:xfrm>
      </p:grpSpPr>
      <p:sp>
        <p:nvSpPr>
          <p:cNvPr id="10472" name="Google Shape;10472;ge06322317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3" name="Google Shape;10473;ge06322317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1"/>
        <p:cNvGrpSpPr/>
        <p:nvPr/>
      </p:nvGrpSpPr>
      <p:grpSpPr>
        <a:xfrm>
          <a:off x="0" y="0"/>
          <a:ext cx="0" cy="0"/>
          <a:chOff x="0" y="0"/>
          <a:chExt cx="0" cy="0"/>
        </a:xfrm>
      </p:grpSpPr>
      <p:sp>
        <p:nvSpPr>
          <p:cNvPr id="10482" name="Google Shape;10482;gec9193ac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3" name="Google Shape;10483;gec9193a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3"/>
        <p:cNvGrpSpPr/>
        <p:nvPr/>
      </p:nvGrpSpPr>
      <p:grpSpPr>
        <a:xfrm>
          <a:off x="0" y="0"/>
          <a:ext cx="0" cy="0"/>
          <a:chOff x="0" y="0"/>
          <a:chExt cx="0" cy="0"/>
        </a:xfrm>
      </p:grpSpPr>
      <p:sp>
        <p:nvSpPr>
          <p:cNvPr id="10724" name="Google Shape;10724;ge600038375_3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5" name="Google Shape;10725;ge600038375_3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4"/>
        <p:cNvGrpSpPr/>
        <p:nvPr/>
      </p:nvGrpSpPr>
      <p:grpSpPr>
        <a:xfrm>
          <a:off x="0" y="0"/>
          <a:ext cx="0" cy="0"/>
          <a:chOff x="0" y="0"/>
          <a:chExt cx="0" cy="0"/>
        </a:xfrm>
      </p:grpSpPr>
      <p:sp>
        <p:nvSpPr>
          <p:cNvPr id="10735" name="Google Shape;10735;ge43a90feb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6" name="Google Shape;10736;ge43a90fe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4"/>
        <p:cNvGrpSpPr/>
        <p:nvPr/>
      </p:nvGrpSpPr>
      <p:grpSpPr>
        <a:xfrm>
          <a:off x="0" y="0"/>
          <a:ext cx="0" cy="0"/>
          <a:chOff x="0" y="0"/>
          <a:chExt cx="0" cy="0"/>
        </a:xfrm>
      </p:grpSpPr>
      <p:sp>
        <p:nvSpPr>
          <p:cNvPr id="10755" name="Google Shape;10755;ge43a90feb9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6" name="Google Shape;10756;ge43a90feb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3"/>
        <p:cNvGrpSpPr/>
        <p:nvPr/>
      </p:nvGrpSpPr>
      <p:grpSpPr>
        <a:xfrm>
          <a:off x="0" y="0"/>
          <a:ext cx="0" cy="0"/>
          <a:chOff x="0" y="0"/>
          <a:chExt cx="0" cy="0"/>
        </a:xfrm>
      </p:grpSpPr>
      <p:sp>
        <p:nvSpPr>
          <p:cNvPr id="10794" name="Google Shape;10794;ge43a90feb9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5" name="Google Shape;10795;ge43a90feb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5"/>
        <p:cNvGrpSpPr/>
        <p:nvPr/>
      </p:nvGrpSpPr>
      <p:grpSpPr>
        <a:xfrm>
          <a:off x="0" y="0"/>
          <a:ext cx="0" cy="0"/>
          <a:chOff x="0" y="0"/>
          <a:chExt cx="0" cy="0"/>
        </a:xfrm>
      </p:grpSpPr>
      <p:sp>
        <p:nvSpPr>
          <p:cNvPr id="10826" name="Google Shape;10826;ge4eadc4d14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7" name="Google Shape;10827;ge4eadc4d14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9"/>
        <p:cNvGrpSpPr/>
        <p:nvPr/>
      </p:nvGrpSpPr>
      <p:grpSpPr>
        <a:xfrm>
          <a:off x="0" y="0"/>
          <a:ext cx="0" cy="0"/>
          <a:chOff x="0" y="0"/>
          <a:chExt cx="0" cy="0"/>
        </a:xfrm>
      </p:grpSpPr>
      <p:sp>
        <p:nvSpPr>
          <p:cNvPr id="10840" name="Google Shape;10840;gfacc9f77af_35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1" name="Google Shape;10841;gfacc9f77af_3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9"/>
        <p:cNvGrpSpPr/>
        <p:nvPr/>
      </p:nvGrpSpPr>
      <p:grpSpPr>
        <a:xfrm>
          <a:off x="0" y="0"/>
          <a:ext cx="0" cy="0"/>
          <a:chOff x="0" y="0"/>
          <a:chExt cx="0" cy="0"/>
        </a:xfrm>
      </p:grpSpPr>
      <p:sp>
        <p:nvSpPr>
          <p:cNvPr id="10910" name="Google Shape;10910;g61134c5329dea7a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1" name="Google Shape;10911;g61134c5329dea7a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9"/>
        <p:cNvGrpSpPr/>
        <p:nvPr/>
      </p:nvGrpSpPr>
      <p:grpSpPr>
        <a:xfrm>
          <a:off x="0" y="0"/>
          <a:ext cx="0" cy="0"/>
          <a:chOff x="0" y="0"/>
          <a:chExt cx="0" cy="0"/>
        </a:xfrm>
      </p:grpSpPr>
      <p:sp>
        <p:nvSpPr>
          <p:cNvPr id="10980" name="Google Shape;10980;ge600038375_3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1" name="Google Shape;10981;ge600038375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8"/>
        <p:cNvGrpSpPr/>
        <p:nvPr/>
      </p:nvGrpSpPr>
      <p:grpSpPr>
        <a:xfrm>
          <a:off x="0" y="0"/>
          <a:ext cx="0" cy="0"/>
          <a:chOff x="0" y="0"/>
          <a:chExt cx="0" cy="0"/>
        </a:xfrm>
      </p:grpSpPr>
      <p:sp>
        <p:nvSpPr>
          <p:cNvPr id="10999" name="Google Shape;10999;g6ba247990a91bf38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0" name="Google Shape;11000;g6ba247990a91bf3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9"/>
        <p:cNvGrpSpPr/>
        <p:nvPr/>
      </p:nvGrpSpPr>
      <p:grpSpPr>
        <a:xfrm>
          <a:off x="0" y="0"/>
          <a:ext cx="0" cy="0"/>
          <a:chOff x="0" y="0"/>
          <a:chExt cx="0" cy="0"/>
        </a:xfrm>
      </p:grpSpPr>
      <p:sp>
        <p:nvSpPr>
          <p:cNvPr id="11010" name="Google Shape;11010;g6ba247990a91bf38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1" name="Google Shape;11011;g6ba247990a91bf3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1"/>
        <p:cNvGrpSpPr/>
        <p:nvPr/>
      </p:nvGrpSpPr>
      <p:grpSpPr>
        <a:xfrm>
          <a:off x="0" y="0"/>
          <a:ext cx="0" cy="0"/>
          <a:chOff x="0" y="0"/>
          <a:chExt cx="0" cy="0"/>
        </a:xfrm>
      </p:grpSpPr>
      <p:sp>
        <p:nvSpPr>
          <p:cNvPr id="11022" name="Google Shape;11022;g59d60a0a64fdeb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3" name="Google Shape;11023;g59d60a0a64fdeb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3"/>
        <p:cNvGrpSpPr/>
        <p:nvPr/>
      </p:nvGrpSpPr>
      <p:grpSpPr>
        <a:xfrm>
          <a:off x="0" y="0"/>
          <a:ext cx="0" cy="0"/>
          <a:chOff x="0" y="0"/>
          <a:chExt cx="0" cy="0"/>
        </a:xfrm>
      </p:grpSpPr>
      <p:sp>
        <p:nvSpPr>
          <p:cNvPr id="11044" name="Google Shape;11044;gfacc9f77af_51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5" name="Google Shape;11045;gfacc9f77af_51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5"/>
        <p:cNvGrpSpPr/>
        <p:nvPr/>
      </p:nvGrpSpPr>
      <p:grpSpPr>
        <a:xfrm>
          <a:off x="0" y="0"/>
          <a:ext cx="0" cy="0"/>
          <a:chOff x="0" y="0"/>
          <a:chExt cx="0" cy="0"/>
        </a:xfrm>
      </p:grpSpPr>
      <p:sp>
        <p:nvSpPr>
          <p:cNvPr id="11286" name="Google Shape;11286;g59d60a0a64fdeb4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7" name="Google Shape;11287;g59d60a0a64fdeb4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1"/>
        <p:cNvGrpSpPr/>
        <p:nvPr/>
      </p:nvGrpSpPr>
      <p:grpSpPr>
        <a:xfrm>
          <a:off x="0" y="0"/>
          <a:ext cx="0" cy="0"/>
          <a:chOff x="0" y="0"/>
          <a:chExt cx="0" cy="0"/>
        </a:xfrm>
      </p:grpSpPr>
      <p:sp>
        <p:nvSpPr>
          <p:cNvPr id="11332" name="Google Shape;11332;ge73f5a75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3" name="Google Shape;11333;ge73f5a7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7"/>
        <p:cNvGrpSpPr/>
        <p:nvPr/>
      </p:nvGrpSpPr>
      <p:grpSpPr>
        <a:xfrm>
          <a:off x="0" y="0"/>
          <a:ext cx="0" cy="0"/>
          <a:chOff x="0" y="0"/>
          <a:chExt cx="0" cy="0"/>
        </a:xfrm>
      </p:grpSpPr>
      <p:sp>
        <p:nvSpPr>
          <p:cNvPr id="11378" name="Google Shape;11378;g50b80646b7e32e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9" name="Google Shape;11379;g50b80646b7e32e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0"/>
        <p:cNvGrpSpPr/>
        <p:nvPr/>
      </p:nvGrpSpPr>
      <p:grpSpPr>
        <a:xfrm>
          <a:off x="0" y="0"/>
          <a:ext cx="0" cy="0"/>
          <a:chOff x="0" y="0"/>
          <a:chExt cx="0" cy="0"/>
        </a:xfrm>
      </p:grpSpPr>
      <p:sp>
        <p:nvSpPr>
          <p:cNvPr id="11411" name="Google Shape;11411;ge73f5a75e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2" name="Google Shape;11412;ge73f5a75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0"/>
        <p:cNvGrpSpPr/>
        <p:nvPr/>
      </p:nvGrpSpPr>
      <p:grpSpPr>
        <a:xfrm>
          <a:off x="0" y="0"/>
          <a:ext cx="0" cy="0"/>
          <a:chOff x="0" y="0"/>
          <a:chExt cx="0" cy="0"/>
        </a:xfrm>
      </p:grpSpPr>
      <p:sp>
        <p:nvSpPr>
          <p:cNvPr id="11461" name="Google Shape;11461;ge73f5a75e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2" name="Google Shape;11462;ge73f5a75e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4"/>
        <p:cNvGrpSpPr/>
        <p:nvPr/>
      </p:nvGrpSpPr>
      <p:grpSpPr>
        <a:xfrm>
          <a:off x="0" y="0"/>
          <a:ext cx="0" cy="0"/>
          <a:chOff x="0" y="0"/>
          <a:chExt cx="0" cy="0"/>
        </a:xfrm>
      </p:grpSpPr>
      <p:sp>
        <p:nvSpPr>
          <p:cNvPr id="11535" name="Google Shape;11535;g59d60a0a64fdeb43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6" name="Google Shape;11536;g59d60a0a64fdeb43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59d60a0a64fdeb43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59d60a0a64fdeb4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8"/>
        <p:cNvGrpSpPr/>
        <p:nvPr/>
      </p:nvGrpSpPr>
      <p:grpSpPr>
        <a:xfrm>
          <a:off x="0" y="0"/>
          <a:ext cx="0" cy="0"/>
          <a:chOff x="0" y="0"/>
          <a:chExt cx="0" cy="0"/>
        </a:xfrm>
      </p:grpSpPr>
      <p:sp>
        <p:nvSpPr>
          <p:cNvPr id="11579" name="Google Shape;11579;ge4eadc4d14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0" name="Google Shape;11580;ge4eadc4d14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0"/>
        <p:cNvGrpSpPr/>
        <p:nvPr/>
      </p:nvGrpSpPr>
      <p:grpSpPr>
        <a:xfrm>
          <a:off x="0" y="0"/>
          <a:ext cx="0" cy="0"/>
          <a:chOff x="0" y="0"/>
          <a:chExt cx="0" cy="0"/>
        </a:xfrm>
      </p:grpSpPr>
      <p:sp>
        <p:nvSpPr>
          <p:cNvPr id="11591" name="Google Shape;11591;ge43a90feb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2" name="Google Shape;11592;ge43a90feb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7"/>
        <p:cNvGrpSpPr/>
        <p:nvPr/>
      </p:nvGrpSpPr>
      <p:grpSpPr>
        <a:xfrm>
          <a:off x="0" y="0"/>
          <a:ext cx="0" cy="0"/>
          <a:chOff x="0" y="0"/>
          <a:chExt cx="0" cy="0"/>
        </a:xfrm>
      </p:grpSpPr>
      <p:sp>
        <p:nvSpPr>
          <p:cNvPr id="11598" name="Google Shape;11598;gdfc103f579_2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9" name="Google Shape;11599;gdfc103f579_2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7"/>
        <p:cNvGrpSpPr/>
        <p:nvPr/>
      </p:nvGrpSpPr>
      <p:grpSpPr>
        <a:xfrm>
          <a:off x="0" y="0"/>
          <a:ext cx="0" cy="0"/>
          <a:chOff x="0" y="0"/>
          <a:chExt cx="0" cy="0"/>
        </a:xfrm>
      </p:grpSpPr>
      <p:sp>
        <p:nvSpPr>
          <p:cNvPr id="11618" name="Google Shape;11618;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9" name="Google Shape;11619;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7"/>
        <p:cNvGrpSpPr/>
        <p:nvPr/>
      </p:nvGrpSpPr>
      <p:grpSpPr>
        <a:xfrm>
          <a:off x="0" y="0"/>
          <a:ext cx="0" cy="0"/>
          <a:chOff x="0" y="0"/>
          <a:chExt cx="0" cy="0"/>
        </a:xfrm>
      </p:grpSpPr>
      <p:sp>
        <p:nvSpPr>
          <p:cNvPr id="11638" name="Google Shape;11638;gdfc103f579_2_1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9" name="Google Shape;11639;gdfc103f579_2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7"/>
        <p:cNvGrpSpPr/>
        <p:nvPr/>
      </p:nvGrpSpPr>
      <p:grpSpPr>
        <a:xfrm>
          <a:off x="0" y="0"/>
          <a:ext cx="0" cy="0"/>
          <a:chOff x="0" y="0"/>
          <a:chExt cx="0" cy="0"/>
        </a:xfrm>
      </p:grpSpPr>
      <p:sp>
        <p:nvSpPr>
          <p:cNvPr id="11658" name="Google Shape;11658;gdfc103f579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9" name="Google Shape;11659;gdfc103f579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0"/>
        <p:cNvGrpSpPr/>
        <p:nvPr/>
      </p:nvGrpSpPr>
      <p:grpSpPr>
        <a:xfrm>
          <a:off x="0" y="0"/>
          <a:ext cx="0" cy="0"/>
          <a:chOff x="0" y="0"/>
          <a:chExt cx="0" cy="0"/>
        </a:xfrm>
      </p:grpSpPr>
      <p:sp>
        <p:nvSpPr>
          <p:cNvPr id="11681" name="Google Shape;11681;ge51a2ec04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2" name="Google Shape;11682;ge51a2ec04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3"/>
        <p:cNvGrpSpPr/>
        <p:nvPr/>
      </p:nvGrpSpPr>
      <p:grpSpPr>
        <a:xfrm>
          <a:off x="0" y="0"/>
          <a:ext cx="0" cy="0"/>
          <a:chOff x="0" y="0"/>
          <a:chExt cx="0" cy="0"/>
        </a:xfrm>
      </p:grpSpPr>
      <p:sp>
        <p:nvSpPr>
          <p:cNvPr id="11704" name="Google Shape;11704;g59d60a0a64fdeb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5" name="Google Shape;11705;g59d60a0a64fdeb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9"/>
        <p:cNvGrpSpPr/>
        <p:nvPr/>
      </p:nvGrpSpPr>
      <p:grpSpPr>
        <a:xfrm>
          <a:off x="0" y="0"/>
          <a:ext cx="0" cy="0"/>
          <a:chOff x="0" y="0"/>
          <a:chExt cx="0" cy="0"/>
        </a:xfrm>
      </p:grpSpPr>
      <p:sp>
        <p:nvSpPr>
          <p:cNvPr id="11720" name="Google Shape;11720;ge4eadc4d1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1" name="Google Shape;11721;ge4eadc4d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3"/>
        <p:cNvGrpSpPr/>
        <p:nvPr/>
      </p:nvGrpSpPr>
      <p:grpSpPr>
        <a:xfrm>
          <a:off x="0" y="0"/>
          <a:ext cx="0" cy="0"/>
          <a:chOff x="0" y="0"/>
          <a:chExt cx="0" cy="0"/>
        </a:xfrm>
      </p:grpSpPr>
      <p:sp>
        <p:nvSpPr>
          <p:cNvPr id="2724" name="Google Shape;2724;gb48bff8af2_1218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5" name="Google Shape;2725;gb48bff8af2_1218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g6483e0d572d5489b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 name="Google Shape;2755;g6483e0d572d5489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ge69dd498b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2" name="Google Shape;2772;ge69dd498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5"/>
        <p:cNvGrpSpPr/>
        <p:nvPr/>
      </p:nvGrpSpPr>
      <p:grpSpPr>
        <a:xfrm>
          <a:off x="0" y="0"/>
          <a:ext cx="0" cy="0"/>
          <a:chOff x="0" y="0"/>
          <a:chExt cx="0" cy="0"/>
        </a:xfrm>
      </p:grpSpPr>
      <p:sp>
        <p:nvSpPr>
          <p:cNvPr id="2816" name="Google Shape;2816;gc03cec2f56_3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7" name="Google Shape;2817;gc03cec2f56_3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b48bff8af2_1218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b48bff8af2_1218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e51a2ec04e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e51a2ec04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3"/>
        <p:cNvGrpSpPr/>
        <p:nvPr/>
      </p:nvGrpSpPr>
      <p:grpSpPr>
        <a:xfrm>
          <a:off x="0" y="0"/>
          <a:ext cx="0" cy="0"/>
          <a:chOff x="0" y="0"/>
          <a:chExt cx="0" cy="0"/>
        </a:xfrm>
      </p:grpSpPr>
      <p:sp>
        <p:nvSpPr>
          <p:cNvPr id="2974" name="Google Shape;2974;gb48bff8af2_1218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5" name="Google Shape;2975;gb48bff8af2_12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0"/>
        <p:cNvGrpSpPr/>
        <p:nvPr/>
      </p:nvGrpSpPr>
      <p:grpSpPr>
        <a:xfrm>
          <a:off x="0" y="0"/>
          <a:ext cx="0" cy="0"/>
          <a:chOff x="0" y="0"/>
          <a:chExt cx="0" cy="0"/>
        </a:xfrm>
      </p:grpSpPr>
      <p:sp>
        <p:nvSpPr>
          <p:cNvPr id="3041" name="Google Shape;3041;gc78d6e9d98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2" name="Google Shape;3042;gc78d6e9d9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d8970d57d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d8970d57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b48bff8af2_121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b48bff8af2_121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b48bff8af2_1218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b48bff8af2_121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d7ad0578b7_5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d7ad0578b7_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1"/>
        <p:cNvGrpSpPr/>
        <p:nvPr/>
      </p:nvGrpSpPr>
      <p:grpSpPr>
        <a:xfrm>
          <a:off x="0" y="0"/>
          <a:ext cx="0" cy="0"/>
          <a:chOff x="0" y="0"/>
          <a:chExt cx="0" cy="0"/>
        </a:xfrm>
      </p:grpSpPr>
      <p:sp>
        <p:nvSpPr>
          <p:cNvPr id="3422" name="Google Shape;3422;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3" name="Google Shape;3423;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e6f56b8286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e6f56b8286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9"/>
        <p:cNvGrpSpPr/>
        <p:nvPr/>
      </p:nvGrpSpPr>
      <p:grpSpPr>
        <a:xfrm>
          <a:off x="0" y="0"/>
          <a:ext cx="0" cy="0"/>
          <a:chOff x="0" y="0"/>
          <a:chExt cx="0" cy="0"/>
        </a:xfrm>
      </p:grpSpPr>
      <p:sp>
        <p:nvSpPr>
          <p:cNvPr id="4000" name="Google Shape;4000;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1" name="Google Shape;4001;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5"/>
        <p:cNvGrpSpPr/>
        <p:nvPr/>
      </p:nvGrpSpPr>
      <p:grpSpPr>
        <a:xfrm>
          <a:off x="0" y="0"/>
          <a:ext cx="0" cy="0"/>
          <a:chOff x="0" y="0"/>
          <a:chExt cx="0" cy="0"/>
        </a:xfrm>
      </p:grpSpPr>
      <p:sp>
        <p:nvSpPr>
          <p:cNvPr id="4166" name="Google Shape;4166;gb91fcec037_8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7" name="Google Shape;4167;gb91fcec037_8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2"/>
        <p:cNvGrpSpPr/>
        <p:nvPr/>
      </p:nvGrpSpPr>
      <p:grpSpPr>
        <a:xfrm>
          <a:off x="0" y="0"/>
          <a:ext cx="0" cy="0"/>
          <a:chOff x="0" y="0"/>
          <a:chExt cx="0" cy="0"/>
        </a:xfrm>
      </p:grpSpPr>
      <p:sp>
        <p:nvSpPr>
          <p:cNvPr id="4343" name="Google Shape;4343;gb91fcec037_8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4" name="Google Shape;4344;gb91fcec037_8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7"/>
        <p:cNvGrpSpPr/>
        <p:nvPr/>
      </p:nvGrpSpPr>
      <p:grpSpPr>
        <a:xfrm>
          <a:off x="0" y="0"/>
          <a:ext cx="0" cy="0"/>
          <a:chOff x="0" y="0"/>
          <a:chExt cx="0" cy="0"/>
        </a:xfrm>
      </p:grpSpPr>
      <p:sp>
        <p:nvSpPr>
          <p:cNvPr id="4408" name="Google Shape;4408;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9" name="Google Shape;4409;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5"/>
        <p:cNvGrpSpPr/>
        <p:nvPr/>
      </p:nvGrpSpPr>
      <p:grpSpPr>
        <a:xfrm>
          <a:off x="0" y="0"/>
          <a:ext cx="0" cy="0"/>
          <a:chOff x="0" y="0"/>
          <a:chExt cx="0" cy="0"/>
        </a:xfrm>
      </p:grpSpPr>
      <p:sp>
        <p:nvSpPr>
          <p:cNvPr id="4486" name="Google Shape;4486;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8"/>
        <p:cNvGrpSpPr/>
        <p:nvPr/>
      </p:nvGrpSpPr>
      <p:grpSpPr>
        <a:xfrm>
          <a:off x="0" y="0"/>
          <a:ext cx="0" cy="0"/>
          <a:chOff x="0" y="0"/>
          <a:chExt cx="0" cy="0"/>
        </a:xfrm>
      </p:grpSpPr>
      <p:sp>
        <p:nvSpPr>
          <p:cNvPr id="4839" name="Google Shape;4839;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0" name="Google Shape;4840;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2"/>
        <p:cNvGrpSpPr/>
        <p:nvPr/>
      </p:nvGrpSpPr>
      <p:grpSpPr>
        <a:xfrm>
          <a:off x="0" y="0"/>
          <a:ext cx="0" cy="0"/>
          <a:chOff x="0" y="0"/>
          <a:chExt cx="0" cy="0"/>
        </a:xfrm>
      </p:grpSpPr>
      <p:sp>
        <p:nvSpPr>
          <p:cNvPr id="6283" name="Google Shape;6283;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4" name="Google Shape;6284;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8"/>
        <p:cNvGrpSpPr/>
        <p:nvPr/>
      </p:nvGrpSpPr>
      <p:grpSpPr>
        <a:xfrm>
          <a:off x="0" y="0"/>
          <a:ext cx="0" cy="0"/>
          <a:chOff x="0" y="0"/>
          <a:chExt cx="0" cy="0"/>
        </a:xfrm>
      </p:grpSpPr>
      <p:sp>
        <p:nvSpPr>
          <p:cNvPr id="6729" name="Google Shape;6729;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0" name="Google Shape;6730;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3"/>
        <p:cNvGrpSpPr/>
        <p:nvPr/>
      </p:nvGrpSpPr>
      <p:grpSpPr>
        <a:xfrm>
          <a:off x="0" y="0"/>
          <a:ext cx="0" cy="0"/>
          <a:chOff x="0" y="0"/>
          <a:chExt cx="0" cy="0"/>
        </a:xfrm>
      </p:grpSpPr>
      <p:sp>
        <p:nvSpPr>
          <p:cNvPr id="6754" name="Google Shape;6754;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5" name="Google Shape;6755;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4"/>
        <p:cNvGrpSpPr/>
        <p:nvPr/>
      </p:nvGrpSpPr>
      <p:grpSpPr>
        <a:xfrm>
          <a:off x="0" y="0"/>
          <a:ext cx="0" cy="0"/>
          <a:chOff x="0" y="0"/>
          <a:chExt cx="0" cy="0"/>
        </a:xfrm>
      </p:grpSpPr>
      <p:sp>
        <p:nvSpPr>
          <p:cNvPr id="6795" name="Google Shape;6795;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6" name="Google Shape;67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3"/>
        <p:cNvGrpSpPr/>
        <p:nvPr/>
      </p:nvGrpSpPr>
      <p:grpSpPr>
        <a:xfrm>
          <a:off x="0" y="0"/>
          <a:ext cx="0" cy="0"/>
          <a:chOff x="0" y="0"/>
          <a:chExt cx="0" cy="0"/>
        </a:xfrm>
      </p:grpSpPr>
      <p:sp>
        <p:nvSpPr>
          <p:cNvPr id="6864" name="Google Shape;6864;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5" name="Google Shape;6865;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2"/>
        <p:cNvGrpSpPr/>
        <p:nvPr/>
      </p:nvGrpSpPr>
      <p:grpSpPr>
        <a:xfrm>
          <a:off x="0" y="0"/>
          <a:ext cx="0" cy="0"/>
          <a:chOff x="0" y="0"/>
          <a:chExt cx="0" cy="0"/>
        </a:xfrm>
      </p:grpSpPr>
      <p:sp>
        <p:nvSpPr>
          <p:cNvPr id="6943" name="Google Shape;6943;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4" name="Google Shape;6944;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0"/>
        <p:cNvGrpSpPr/>
        <p:nvPr/>
      </p:nvGrpSpPr>
      <p:grpSpPr>
        <a:xfrm>
          <a:off x="0" y="0"/>
          <a:ext cx="0" cy="0"/>
          <a:chOff x="0" y="0"/>
          <a:chExt cx="0" cy="0"/>
        </a:xfrm>
      </p:grpSpPr>
      <p:sp>
        <p:nvSpPr>
          <p:cNvPr id="7061" name="Google Shape;7061;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0"/>
        <p:cNvGrpSpPr/>
        <p:nvPr/>
      </p:nvGrpSpPr>
      <p:grpSpPr>
        <a:xfrm>
          <a:off x="0" y="0"/>
          <a:ext cx="0" cy="0"/>
          <a:chOff x="0" y="0"/>
          <a:chExt cx="0" cy="0"/>
        </a:xfrm>
      </p:grpSpPr>
      <p:sp>
        <p:nvSpPr>
          <p:cNvPr id="7101" name="Google Shape;7101;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2" name="Google Shape;7102;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3"/>
        <p:cNvGrpSpPr/>
        <p:nvPr/>
      </p:nvGrpSpPr>
      <p:grpSpPr>
        <a:xfrm>
          <a:off x="0" y="0"/>
          <a:ext cx="0" cy="0"/>
          <a:chOff x="0" y="0"/>
          <a:chExt cx="0" cy="0"/>
        </a:xfrm>
      </p:grpSpPr>
      <p:sp>
        <p:nvSpPr>
          <p:cNvPr id="7204" name="Google Shape;7204;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5" name="Google Shape;7205;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6"/>
        <p:cNvGrpSpPr/>
        <p:nvPr/>
      </p:nvGrpSpPr>
      <p:grpSpPr>
        <a:xfrm>
          <a:off x="0" y="0"/>
          <a:ext cx="0" cy="0"/>
          <a:chOff x="0" y="0"/>
          <a:chExt cx="0" cy="0"/>
        </a:xfrm>
      </p:grpSpPr>
      <p:sp>
        <p:nvSpPr>
          <p:cNvPr id="7257" name="Google Shape;7257;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8" name="Google Shape;7258;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3"/>
        <p:cNvGrpSpPr/>
        <p:nvPr/>
      </p:nvGrpSpPr>
      <p:grpSpPr>
        <a:xfrm>
          <a:off x="0" y="0"/>
          <a:ext cx="0" cy="0"/>
          <a:chOff x="0" y="0"/>
          <a:chExt cx="0" cy="0"/>
        </a:xfrm>
      </p:grpSpPr>
      <p:sp>
        <p:nvSpPr>
          <p:cNvPr id="7274" name="Google Shape;7274;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5" name="Google Shape;7275;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2"/>
        <p:cNvGrpSpPr/>
        <p:nvPr/>
      </p:nvGrpSpPr>
      <p:grpSpPr>
        <a:xfrm>
          <a:off x="0" y="0"/>
          <a:ext cx="0" cy="0"/>
          <a:chOff x="0" y="0"/>
          <a:chExt cx="0" cy="0"/>
        </a:xfrm>
      </p:grpSpPr>
      <p:sp>
        <p:nvSpPr>
          <p:cNvPr id="7313" name="Google Shape;7313;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4" name="Google Shape;7314;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9"/>
        <p:cNvGrpSpPr/>
        <p:nvPr/>
      </p:nvGrpSpPr>
      <p:grpSpPr>
        <a:xfrm>
          <a:off x="0" y="0"/>
          <a:ext cx="0" cy="0"/>
          <a:chOff x="0" y="0"/>
          <a:chExt cx="0" cy="0"/>
        </a:xfrm>
      </p:grpSpPr>
      <p:sp>
        <p:nvSpPr>
          <p:cNvPr id="7400" name="Google Shape;7400;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1" name="Google Shape;7401;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4"/>
        <p:cNvGrpSpPr/>
        <p:nvPr/>
      </p:nvGrpSpPr>
      <p:grpSpPr>
        <a:xfrm>
          <a:off x="0" y="0"/>
          <a:ext cx="0" cy="0"/>
          <a:chOff x="0" y="0"/>
          <a:chExt cx="0" cy="0"/>
        </a:xfrm>
      </p:grpSpPr>
      <p:sp>
        <p:nvSpPr>
          <p:cNvPr id="7595" name="Google Shape;7595;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6" name="Google Shape;7596;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9"/>
        <p:cNvGrpSpPr/>
        <p:nvPr/>
      </p:nvGrpSpPr>
      <p:grpSpPr>
        <a:xfrm>
          <a:off x="0" y="0"/>
          <a:ext cx="0" cy="0"/>
          <a:chOff x="0" y="0"/>
          <a:chExt cx="0" cy="0"/>
        </a:xfrm>
      </p:grpSpPr>
      <p:sp>
        <p:nvSpPr>
          <p:cNvPr id="7780" name="Google Shape;7780;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1" name="Google Shape;7781;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0"/>
        <p:cNvGrpSpPr/>
        <p:nvPr/>
      </p:nvGrpSpPr>
      <p:grpSpPr>
        <a:xfrm>
          <a:off x="0" y="0"/>
          <a:ext cx="0" cy="0"/>
          <a:chOff x="0" y="0"/>
          <a:chExt cx="0" cy="0"/>
        </a:xfrm>
      </p:grpSpPr>
      <p:sp>
        <p:nvSpPr>
          <p:cNvPr id="7831" name="Google Shape;7831;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2" name="Google Shape;7832;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9"/>
        <p:cNvGrpSpPr/>
        <p:nvPr/>
      </p:nvGrpSpPr>
      <p:grpSpPr>
        <a:xfrm>
          <a:off x="0" y="0"/>
          <a:ext cx="0" cy="0"/>
          <a:chOff x="0" y="0"/>
          <a:chExt cx="0" cy="0"/>
        </a:xfrm>
      </p:grpSpPr>
      <p:sp>
        <p:nvSpPr>
          <p:cNvPr id="7890" name="Google Shape;7890;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1" name="Google Shape;7891;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9"/>
        <p:cNvGrpSpPr/>
        <p:nvPr/>
      </p:nvGrpSpPr>
      <p:grpSpPr>
        <a:xfrm>
          <a:off x="0" y="0"/>
          <a:ext cx="0" cy="0"/>
          <a:chOff x="0" y="0"/>
          <a:chExt cx="0" cy="0"/>
        </a:xfrm>
      </p:grpSpPr>
      <p:sp>
        <p:nvSpPr>
          <p:cNvPr id="7940" name="Google Shape;7940;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1" name="Google Shape;7941;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9"/>
        <p:cNvGrpSpPr/>
        <p:nvPr/>
      </p:nvGrpSpPr>
      <p:grpSpPr>
        <a:xfrm>
          <a:off x="0" y="0"/>
          <a:ext cx="0" cy="0"/>
          <a:chOff x="0" y="0"/>
          <a:chExt cx="0" cy="0"/>
        </a:xfrm>
      </p:grpSpPr>
      <p:sp>
        <p:nvSpPr>
          <p:cNvPr id="8020" name="Google Shape;8020;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1" name="Google Shape;8021;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9"/>
        <p:cNvGrpSpPr/>
        <p:nvPr/>
      </p:nvGrpSpPr>
      <p:grpSpPr>
        <a:xfrm>
          <a:off x="0" y="0"/>
          <a:ext cx="0" cy="0"/>
          <a:chOff x="0" y="0"/>
          <a:chExt cx="0" cy="0"/>
        </a:xfrm>
      </p:grpSpPr>
      <p:sp>
        <p:nvSpPr>
          <p:cNvPr id="8110" name="Google Shape;8110;g1e8c9593057d8cda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1" name="Google Shape;8111;g1e8c9593057d8cda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9"/>
        <p:cNvGrpSpPr/>
        <p:nvPr/>
      </p:nvGrpSpPr>
      <p:grpSpPr>
        <a:xfrm>
          <a:off x="0" y="0"/>
          <a:ext cx="0" cy="0"/>
          <a:chOff x="0" y="0"/>
          <a:chExt cx="0" cy="0"/>
        </a:xfrm>
      </p:grpSpPr>
      <p:sp>
        <p:nvSpPr>
          <p:cNvPr id="8210" name="Google Shape;8210;gb33e2487d1_704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1" name="Google Shape;8211;gb33e2487d1_70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8"/>
        <p:cNvGrpSpPr/>
        <p:nvPr/>
      </p:nvGrpSpPr>
      <p:grpSpPr>
        <a:xfrm>
          <a:off x="0" y="0"/>
          <a:ext cx="0" cy="0"/>
          <a:chOff x="0" y="0"/>
          <a:chExt cx="0" cy="0"/>
        </a:xfrm>
      </p:grpSpPr>
      <p:sp>
        <p:nvSpPr>
          <p:cNvPr id="8219" name="Google Shape;8219;ga9f3f7881b_2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0" name="Google Shape;8220;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4"/>
        <p:cNvGrpSpPr/>
        <p:nvPr/>
      </p:nvGrpSpPr>
      <p:grpSpPr>
        <a:xfrm>
          <a:off x="0" y="0"/>
          <a:ext cx="0" cy="0"/>
          <a:chOff x="0" y="0"/>
          <a:chExt cx="0" cy="0"/>
        </a:xfrm>
      </p:grpSpPr>
      <p:sp>
        <p:nvSpPr>
          <p:cNvPr id="8245" name="Google Shape;8245;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6" name="Google Shape;8246;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0"/>
        <p:cNvGrpSpPr/>
        <p:nvPr/>
      </p:nvGrpSpPr>
      <p:grpSpPr>
        <a:xfrm>
          <a:off x="0" y="0"/>
          <a:ext cx="0" cy="0"/>
          <a:chOff x="0" y="0"/>
          <a:chExt cx="0" cy="0"/>
        </a:xfrm>
      </p:grpSpPr>
      <p:sp>
        <p:nvSpPr>
          <p:cNvPr id="8251" name="Google Shape;8251;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2" name="Google Shape;8252;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6"/>
        <p:cNvGrpSpPr/>
        <p:nvPr/>
      </p:nvGrpSpPr>
      <p:grpSpPr>
        <a:xfrm>
          <a:off x="0" y="0"/>
          <a:ext cx="0" cy="0"/>
          <a:chOff x="0" y="0"/>
          <a:chExt cx="0" cy="0"/>
        </a:xfrm>
      </p:grpSpPr>
      <p:sp>
        <p:nvSpPr>
          <p:cNvPr id="8257" name="Google Shape;825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8" name="Google Shape;825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1"/>
        <p:cNvGrpSpPr/>
        <p:nvPr/>
      </p:nvGrpSpPr>
      <p:grpSpPr>
        <a:xfrm>
          <a:off x="0" y="0"/>
          <a:ext cx="0" cy="0"/>
          <a:chOff x="0" y="0"/>
          <a:chExt cx="0" cy="0"/>
        </a:xfrm>
      </p:grpSpPr>
      <p:sp>
        <p:nvSpPr>
          <p:cNvPr id="8262" name="Google Shape;8262;gb3a777e7c9_117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3" name="Google Shape;8263;gb3a777e7c9_117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p:cNvGrpSpPr/>
        <p:nvPr/>
      </p:nvGrpSpPr>
      <p:grpSpPr>
        <a:xfrm>
          <a:off x="0" y="0"/>
          <a:ext cx="0" cy="0"/>
          <a:chOff x="0" y="0"/>
          <a:chExt cx="0" cy="0"/>
        </a:xfrm>
      </p:grpSpPr>
      <p:sp>
        <p:nvSpPr>
          <p:cNvPr id="8297" name="Google Shape;8297;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3"/>
        <p:cNvGrpSpPr/>
        <p:nvPr/>
      </p:nvGrpSpPr>
      <p:grpSpPr>
        <a:xfrm>
          <a:off x="0" y="0"/>
          <a:ext cx="0" cy="0"/>
          <a:chOff x="0" y="0"/>
          <a:chExt cx="0" cy="0"/>
        </a:xfrm>
      </p:grpSpPr>
      <p:sp>
        <p:nvSpPr>
          <p:cNvPr id="8324" name="Google Shape;8324;ge819f39c49_1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5" name="Google Shape;8325;ge819f39c49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8"/>
        <p:cNvGrpSpPr/>
        <p:nvPr/>
      </p:nvGrpSpPr>
      <p:grpSpPr>
        <a:xfrm>
          <a:off x="0" y="0"/>
          <a:ext cx="0" cy="0"/>
          <a:chOff x="0" y="0"/>
          <a:chExt cx="0" cy="0"/>
        </a:xfrm>
      </p:grpSpPr>
      <p:sp>
        <p:nvSpPr>
          <p:cNvPr id="8359" name="Google Shape;8359;gd76a25d0e0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0" name="Google Shape;8360;gd76a25d0e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7"/>
        <p:cNvGrpSpPr/>
        <p:nvPr/>
      </p:nvGrpSpPr>
      <p:grpSpPr>
        <a:xfrm>
          <a:off x="0" y="0"/>
          <a:ext cx="0" cy="0"/>
          <a:chOff x="0" y="0"/>
          <a:chExt cx="0" cy="0"/>
        </a:xfrm>
      </p:grpSpPr>
      <p:sp>
        <p:nvSpPr>
          <p:cNvPr id="8388" name="Google Shape;8388;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9" name="Google Shape;8389;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6"/>
        <p:cNvGrpSpPr/>
        <p:nvPr/>
      </p:nvGrpSpPr>
      <p:grpSpPr>
        <a:xfrm>
          <a:off x="0" y="0"/>
          <a:ext cx="0" cy="0"/>
          <a:chOff x="0" y="0"/>
          <a:chExt cx="0" cy="0"/>
        </a:xfrm>
      </p:grpSpPr>
      <p:sp>
        <p:nvSpPr>
          <p:cNvPr id="8517" name="Google Shape;8517;ge8da6043e1_6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8" name="Google Shape;8518;ge8da6043e1_6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4"/>
        <p:cNvGrpSpPr/>
        <p:nvPr/>
      </p:nvGrpSpPr>
      <p:grpSpPr>
        <a:xfrm>
          <a:off x="0" y="0"/>
          <a:ext cx="0" cy="0"/>
          <a:chOff x="0" y="0"/>
          <a:chExt cx="0" cy="0"/>
        </a:xfrm>
      </p:grpSpPr>
      <p:sp>
        <p:nvSpPr>
          <p:cNvPr id="8615" name="Google Shape;8615;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6" name="Google Shape;8616;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9"/>
        <p:cNvGrpSpPr/>
        <p:nvPr/>
      </p:nvGrpSpPr>
      <p:grpSpPr>
        <a:xfrm>
          <a:off x="0" y="0"/>
          <a:ext cx="0" cy="0"/>
          <a:chOff x="0" y="0"/>
          <a:chExt cx="0" cy="0"/>
        </a:xfrm>
      </p:grpSpPr>
      <p:sp>
        <p:nvSpPr>
          <p:cNvPr id="8660" name="Google Shape;8660;ge0f7245fb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1" name="Google Shape;8661;ge0f7245fb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5"/>
        <p:cNvGrpSpPr/>
        <p:nvPr/>
      </p:nvGrpSpPr>
      <p:grpSpPr>
        <a:xfrm>
          <a:off x="0" y="0"/>
          <a:ext cx="0" cy="0"/>
          <a:chOff x="0" y="0"/>
          <a:chExt cx="0" cy="0"/>
        </a:xfrm>
      </p:grpSpPr>
      <p:sp>
        <p:nvSpPr>
          <p:cNvPr id="8746" name="Google Shape;8746;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7" name="Google Shape;8747;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8"/>
        <p:cNvGrpSpPr/>
        <p:nvPr/>
      </p:nvGrpSpPr>
      <p:grpSpPr>
        <a:xfrm>
          <a:off x="0" y="0"/>
          <a:ext cx="0" cy="0"/>
          <a:chOff x="0" y="0"/>
          <a:chExt cx="0" cy="0"/>
        </a:xfrm>
      </p:grpSpPr>
      <p:sp>
        <p:nvSpPr>
          <p:cNvPr id="8779" name="Google Shape;8779;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0" name="Google Shape;8780;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2"/>
        <p:cNvGrpSpPr/>
        <p:nvPr/>
      </p:nvGrpSpPr>
      <p:grpSpPr>
        <a:xfrm>
          <a:off x="0" y="0"/>
          <a:ext cx="0" cy="0"/>
          <a:chOff x="0" y="0"/>
          <a:chExt cx="0" cy="0"/>
        </a:xfrm>
      </p:grpSpPr>
      <p:sp>
        <p:nvSpPr>
          <p:cNvPr id="8803" name="Google Shape;8803;gb3a777e7c9_11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4" name="Google Shape;8804;gb3a777e7c9_1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5"/>
        <p:cNvGrpSpPr/>
        <p:nvPr/>
      </p:nvGrpSpPr>
      <p:grpSpPr>
        <a:xfrm>
          <a:off x="0" y="0"/>
          <a:ext cx="0" cy="0"/>
          <a:chOff x="0" y="0"/>
          <a:chExt cx="0" cy="0"/>
        </a:xfrm>
      </p:grpSpPr>
      <p:sp>
        <p:nvSpPr>
          <p:cNvPr id="8826" name="Google Shape;8826;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7" name="Google Shape;8827;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0"/>
        <p:cNvGrpSpPr/>
        <p:nvPr/>
      </p:nvGrpSpPr>
      <p:grpSpPr>
        <a:xfrm>
          <a:off x="0" y="0"/>
          <a:ext cx="0" cy="0"/>
          <a:chOff x="0" y="0"/>
          <a:chExt cx="0" cy="0"/>
        </a:xfrm>
      </p:grpSpPr>
      <p:sp>
        <p:nvSpPr>
          <p:cNvPr id="8831" name="Google Shape;8831;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2" name="Google Shape;8832;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2"/>
        <p:cNvGrpSpPr/>
        <p:nvPr/>
      </p:nvGrpSpPr>
      <p:grpSpPr>
        <a:xfrm>
          <a:off x="0" y="0"/>
          <a:ext cx="0" cy="0"/>
          <a:chOff x="0" y="0"/>
          <a:chExt cx="0" cy="0"/>
        </a:xfrm>
      </p:grpSpPr>
      <p:sp>
        <p:nvSpPr>
          <p:cNvPr id="8843" name="Google Shape;8843;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4" name="Google Shape;8844;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7"/>
        <p:cNvGrpSpPr/>
        <p:nvPr/>
      </p:nvGrpSpPr>
      <p:grpSpPr>
        <a:xfrm>
          <a:off x="0" y="0"/>
          <a:ext cx="0" cy="0"/>
          <a:chOff x="0" y="0"/>
          <a:chExt cx="0" cy="0"/>
        </a:xfrm>
      </p:grpSpPr>
      <p:sp>
        <p:nvSpPr>
          <p:cNvPr id="8848" name="Google Shape;8848;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9" name="Google Shape;884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1"/>
        <p:cNvGrpSpPr/>
        <p:nvPr/>
      </p:nvGrpSpPr>
      <p:grpSpPr>
        <a:xfrm>
          <a:off x="0" y="0"/>
          <a:ext cx="0" cy="0"/>
          <a:chOff x="0" y="0"/>
          <a:chExt cx="0" cy="0"/>
        </a:xfrm>
      </p:grpSpPr>
      <p:sp>
        <p:nvSpPr>
          <p:cNvPr id="8972" name="Google Shape;8972;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3" name="Google Shape;897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4"/>
        <p:cNvGrpSpPr/>
        <p:nvPr/>
      </p:nvGrpSpPr>
      <p:grpSpPr>
        <a:xfrm>
          <a:off x="0" y="0"/>
          <a:ext cx="0" cy="0"/>
          <a:chOff x="0" y="0"/>
          <a:chExt cx="0" cy="0"/>
        </a:xfrm>
      </p:grpSpPr>
      <p:sp>
        <p:nvSpPr>
          <p:cNvPr id="9065" name="Google Shape;9065;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6" name="Google Shape;9066;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2"/>
        <p:cNvGrpSpPr/>
        <p:nvPr/>
      </p:nvGrpSpPr>
      <p:grpSpPr>
        <a:xfrm>
          <a:off x="0" y="0"/>
          <a:ext cx="0" cy="0"/>
          <a:chOff x="0" y="0"/>
          <a:chExt cx="0" cy="0"/>
        </a:xfrm>
      </p:grpSpPr>
      <p:sp>
        <p:nvSpPr>
          <p:cNvPr id="9113" name="Google Shape;9113;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4" name="Google Shape;9114;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gif"/><Relationship Id="rId4" Type="http://schemas.openxmlformats.org/officeDocument/2006/relationships/image" Target="../media/image49.png"/><Relationship Id="rId9" Type="http://schemas.openxmlformats.org/officeDocument/2006/relationships/image" Target="../media/image54.png"/></Relationships>
</file>

<file path=ppt/slides/_rels/slide11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22.xml"/><Relationship Id="rId1" Type="http://schemas.openxmlformats.org/officeDocument/2006/relationships/slideLayout" Target="../slideLayouts/slideLayout3.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65.jpg"/></Relationships>
</file>

<file path=ppt/slides/_rels/slide12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1.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3.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13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notesSlide" Target="../notesSlides/notesSlide13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1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5.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136.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80.jpg"/><Relationship Id="rId7" Type="http://schemas.openxmlformats.org/officeDocument/2006/relationships/image" Target="../media/image84.jpg"/><Relationship Id="rId2" Type="http://schemas.openxmlformats.org/officeDocument/2006/relationships/notesSlide" Target="../notesSlides/notesSlide136.xml"/><Relationship Id="rId1" Type="http://schemas.openxmlformats.org/officeDocument/2006/relationships/slideLayout" Target="../slideLayouts/slideLayout1.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137.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86.jpg"/><Relationship Id="rId7" Type="http://schemas.openxmlformats.org/officeDocument/2006/relationships/image" Target="../media/image90.png"/><Relationship Id="rId2" Type="http://schemas.openxmlformats.org/officeDocument/2006/relationships/notesSlide" Target="../notesSlides/notesSlide137.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g"/></Relationships>
</file>

<file path=ppt/slides/_rels/slide138.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2.jpg"/><Relationship Id="rId18" Type="http://schemas.openxmlformats.org/officeDocument/2006/relationships/image" Target="../media/image107.jpg"/><Relationship Id="rId3" Type="http://schemas.openxmlformats.org/officeDocument/2006/relationships/image" Target="../media/image92.jpg"/><Relationship Id="rId21" Type="http://schemas.openxmlformats.org/officeDocument/2006/relationships/image" Target="../media/image110.jpg"/><Relationship Id="rId7" Type="http://schemas.openxmlformats.org/officeDocument/2006/relationships/image" Target="../media/image96.png"/><Relationship Id="rId12" Type="http://schemas.openxmlformats.org/officeDocument/2006/relationships/image" Target="../media/image101.jpg"/><Relationship Id="rId17" Type="http://schemas.openxmlformats.org/officeDocument/2006/relationships/image" Target="../media/image106.jpg"/><Relationship Id="rId2" Type="http://schemas.openxmlformats.org/officeDocument/2006/relationships/notesSlide" Target="../notesSlides/notesSlide138.xml"/><Relationship Id="rId16" Type="http://schemas.openxmlformats.org/officeDocument/2006/relationships/image" Target="../media/image105.jpg"/><Relationship Id="rId20" Type="http://schemas.openxmlformats.org/officeDocument/2006/relationships/image" Target="../media/image109.jpg"/><Relationship Id="rId1" Type="http://schemas.openxmlformats.org/officeDocument/2006/relationships/slideLayout" Target="../slideLayouts/slideLayout1.xml"/><Relationship Id="rId6" Type="http://schemas.openxmlformats.org/officeDocument/2006/relationships/image" Target="../media/image95.jpg"/><Relationship Id="rId11" Type="http://schemas.openxmlformats.org/officeDocument/2006/relationships/image" Target="../media/image100.jpg"/><Relationship Id="rId24" Type="http://schemas.openxmlformats.org/officeDocument/2006/relationships/image" Target="../media/image113.jpg"/><Relationship Id="rId5" Type="http://schemas.openxmlformats.org/officeDocument/2006/relationships/image" Target="../media/image94.jpg"/><Relationship Id="rId15" Type="http://schemas.openxmlformats.org/officeDocument/2006/relationships/image" Target="../media/image104.jpg"/><Relationship Id="rId23" Type="http://schemas.openxmlformats.org/officeDocument/2006/relationships/image" Target="../media/image112.jpg"/><Relationship Id="rId10" Type="http://schemas.openxmlformats.org/officeDocument/2006/relationships/image" Target="../media/image99.jpg"/><Relationship Id="rId19" Type="http://schemas.openxmlformats.org/officeDocument/2006/relationships/image" Target="../media/image108.jp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3.jpg"/><Relationship Id="rId22" Type="http://schemas.openxmlformats.org/officeDocument/2006/relationships/image" Target="../media/image111.jpg"/></Relationships>
</file>

<file path=ppt/slides/_rels/slide139.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 Id="rId9" Type="http://schemas.openxmlformats.org/officeDocument/2006/relationships/image" Target="../media/image9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7.jpg"/><Relationship Id="rId18" Type="http://schemas.openxmlformats.org/officeDocument/2006/relationships/image" Target="../media/image113.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105.jpg"/><Relationship Id="rId17" Type="http://schemas.openxmlformats.org/officeDocument/2006/relationships/image" Target="../media/image111.jpg"/><Relationship Id="rId2" Type="http://schemas.openxmlformats.org/officeDocument/2006/relationships/notesSlide" Target="../notesSlides/notesSlide140.xml"/><Relationship Id="rId16" Type="http://schemas.openxmlformats.org/officeDocument/2006/relationships/image" Target="../media/image110.jpg"/><Relationship Id="rId1" Type="http://schemas.openxmlformats.org/officeDocument/2006/relationships/slideLayout" Target="../slideLayouts/slideLayout1.xml"/><Relationship Id="rId6" Type="http://schemas.openxmlformats.org/officeDocument/2006/relationships/image" Target="../media/image95.jpg"/><Relationship Id="rId11" Type="http://schemas.openxmlformats.org/officeDocument/2006/relationships/image" Target="../media/image101.jpg"/><Relationship Id="rId5" Type="http://schemas.openxmlformats.org/officeDocument/2006/relationships/image" Target="../media/image94.jpg"/><Relationship Id="rId15" Type="http://schemas.openxmlformats.org/officeDocument/2006/relationships/image" Target="../media/image109.jpg"/><Relationship Id="rId10" Type="http://schemas.openxmlformats.org/officeDocument/2006/relationships/image" Target="../media/image100.jpg"/><Relationship Id="rId19" Type="http://schemas.openxmlformats.org/officeDocument/2006/relationships/image" Target="../media/image114.pn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8.jpg"/></Relationships>
</file>

<file path=ppt/slides/_rels/slide141.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7.jpg"/><Relationship Id="rId18" Type="http://schemas.openxmlformats.org/officeDocument/2006/relationships/image" Target="../media/image113.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105.jpg"/><Relationship Id="rId17" Type="http://schemas.openxmlformats.org/officeDocument/2006/relationships/image" Target="../media/image111.jpg"/><Relationship Id="rId2" Type="http://schemas.openxmlformats.org/officeDocument/2006/relationships/notesSlide" Target="../notesSlides/notesSlide141.xml"/><Relationship Id="rId16" Type="http://schemas.openxmlformats.org/officeDocument/2006/relationships/image" Target="../media/image110.jpg"/><Relationship Id="rId1" Type="http://schemas.openxmlformats.org/officeDocument/2006/relationships/slideLayout" Target="../slideLayouts/slideLayout1.xml"/><Relationship Id="rId6" Type="http://schemas.openxmlformats.org/officeDocument/2006/relationships/image" Target="../media/image95.jpg"/><Relationship Id="rId11" Type="http://schemas.openxmlformats.org/officeDocument/2006/relationships/image" Target="../media/image101.jpg"/><Relationship Id="rId5" Type="http://schemas.openxmlformats.org/officeDocument/2006/relationships/image" Target="../media/image94.jpg"/><Relationship Id="rId15" Type="http://schemas.openxmlformats.org/officeDocument/2006/relationships/image" Target="../media/image109.jpg"/><Relationship Id="rId10" Type="http://schemas.openxmlformats.org/officeDocument/2006/relationships/image" Target="../media/image100.jpg"/><Relationship Id="rId19" Type="http://schemas.openxmlformats.org/officeDocument/2006/relationships/image" Target="../media/image114.pn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8.jpg"/></Relationships>
</file>

<file path=ppt/slides/_rels/slide14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42.xml"/><Relationship Id="rId1" Type="http://schemas.openxmlformats.org/officeDocument/2006/relationships/slideLayout" Target="../slideLayouts/slideLayout1.xml"/><Relationship Id="rId4" Type="http://schemas.openxmlformats.org/officeDocument/2006/relationships/image" Target="../media/image115.jpg"/></Relationships>
</file>

<file path=ppt/slides/_rels/slide143.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14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44.xml"/><Relationship Id="rId1" Type="http://schemas.openxmlformats.org/officeDocument/2006/relationships/slideLayout" Target="../slideLayouts/slideLayout1.xml"/><Relationship Id="rId5" Type="http://schemas.openxmlformats.org/officeDocument/2006/relationships/image" Target="../media/image118.jpg"/><Relationship Id="rId4" Type="http://schemas.openxmlformats.org/officeDocument/2006/relationships/image" Target="../media/image117.jpg"/></Relationships>
</file>

<file path=ppt/slides/_rels/slide14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14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7.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48.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8.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50.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51.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53.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4.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 Id="rId9" Type="http://schemas.openxmlformats.org/officeDocument/2006/relationships/image" Target="../media/image98.jpg"/></Relationships>
</file>

<file path=ppt/slides/_rels/slide1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5.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1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5.png"/><Relationship Id="rId4" Type="http://schemas.openxmlformats.org/officeDocument/2006/relationships/image" Target="../media/image74.png"/></Relationships>
</file>

<file path=ppt/slides/_rels/slide1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7.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69.png"/></Relationships>
</file>

<file path=ppt/slides/_rels/slide1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8.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2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32.png"/><Relationship Id="rId12"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36"/>
        <p:cNvGrpSpPr/>
        <p:nvPr/>
      </p:nvGrpSpPr>
      <p:grpSpPr>
        <a:xfrm>
          <a:off x="0" y="0"/>
          <a:ext cx="0" cy="0"/>
          <a:chOff x="0" y="0"/>
          <a:chExt cx="0" cy="0"/>
        </a:xfrm>
      </p:grpSpPr>
      <p:sp>
        <p:nvSpPr>
          <p:cNvPr id="9137" name="Google Shape;9137;p112"/>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138" name="Google Shape;9138;p112"/>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39" name="Google Shape;9139;p112"/>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0" name="Google Shape;9140;p112"/>
          <p:cNvCxnSpPr>
            <a:stCxn id="9137" idx="0"/>
            <a:endCxn id="9138"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41" name="Google Shape;9141;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2" name="Google Shape;9142;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3" name="Google Shape;9143;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9144" name="Google Shape;9144;p112"/>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5" name="Google Shape;9145;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6" name="Google Shape;9146;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7" name="Google Shape;9147;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48" name="Google Shape;9148;p112"/>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9" name="Google Shape;9149;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0" name="Google Shape;9150;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1" name="Google Shape;9151;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2" name="Google Shape;9152;p112"/>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53" name="Google Shape;9153;p112"/>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54" name="Google Shape;9154;p112"/>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55" name="Google Shape;9155;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6" name="Google Shape;9156;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7" name="Google Shape;9157;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8" name="Google Shape;9158;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9" name="Google Shape;9159;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0" name="Google Shape;9160;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1" name="Google Shape;9161;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2" name="Google Shape;9162;p112"/>
          <p:cNvCxnSpPr>
            <a:stCxn id="9163" idx="0"/>
            <a:endCxn id="9144"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4" name="Google Shape;9164;p112"/>
          <p:cNvCxnSpPr>
            <a:stCxn id="9144" idx="0"/>
            <a:endCxn id="9152"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5" name="Google Shape;9165;p112"/>
          <p:cNvCxnSpPr>
            <a:stCxn id="9152" idx="0"/>
            <a:endCxn id="9153"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6" name="Google Shape;9166;p112"/>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7" name="Google Shape;9167;p112"/>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8" name="Google Shape;9168;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9" name="Google Shape;9169;p112"/>
          <p:cNvCxnSpPr>
            <a:stCxn id="9139" idx="2"/>
            <a:endCxn id="9170"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1" name="Google Shape;9171;p112"/>
          <p:cNvCxnSpPr>
            <a:stCxn id="9170" idx="2"/>
            <a:endCxn id="9138"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72" name="Google Shape;9172;p112"/>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73" name="Google Shape;9173;p112"/>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74" name="Google Shape;9174;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5" name="Google Shape;9175;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6" name="Google Shape;9176;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7" name="Google Shape;9177;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78" name="Google Shape;9178;p112"/>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79" name="Google Shape;9179;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0" name="Google Shape;9180;p112"/>
          <p:cNvCxnSpPr>
            <a:stCxn id="9173"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81" name="Google Shape;9181;p112"/>
          <p:cNvCxnSpPr>
            <a:endCxn id="9172"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82" name="Google Shape;9182;p112"/>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83" name="Google Shape;9183;p112"/>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4" name="Google Shape;9184;p112"/>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5" name="Google Shape;9185;p112"/>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6" name="Google Shape;9186;p112"/>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7" name="Google Shape;9187;p112"/>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9188" name="Google Shape;9188;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89" name="Google Shape;9189;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90" name="Google Shape;9190;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9191" name="Google Shape;9191;p112"/>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92" name="Google Shape;9192;p112"/>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9193" name="Google Shape;9193;p112"/>
          <p:cNvCxnSpPr>
            <a:stCxn id="9194" idx="0"/>
            <a:endCxn id="9191"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95" name="Google Shape;9195;p112"/>
          <p:cNvCxnSpPr>
            <a:stCxn id="9191" idx="0"/>
            <a:endCxn id="9192"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9196" name="Google Shape;9196;p112"/>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197" name="Google Shape;9197;p112"/>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98" name="Google Shape;9198;p112"/>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199" name="Google Shape;9199;p112"/>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9200" name="Google Shape;9200;p112"/>
          <p:cNvCxnSpPr>
            <a:stCxn id="9198" idx="0"/>
            <a:endCxn id="9199"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9201" name="Google Shape;9201;p112"/>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202" name="Google Shape;9202;p112"/>
          <p:cNvCxnSpPr>
            <a:stCxn id="9184" idx="3"/>
            <a:endCxn id="9196"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9203" name="Google Shape;9203;p112"/>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204" name="Google Shape;9204;p112"/>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205" name="Google Shape;9205;p112"/>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06" name="Google Shape;9206;p112"/>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9207" name="Google Shape;9207;p112"/>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208" name="Google Shape;9208;p112"/>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209" name="Google Shape;9209;p112"/>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10" name="Google Shape;9210;p112"/>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11" name="Google Shape;9211;p112"/>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212" name="Google Shape;9212;p112"/>
          <p:cNvCxnSpPr>
            <a:stCxn id="9187" idx="1"/>
            <a:endCxn id="9207"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9213" name="Google Shape;9213;p112"/>
          <p:cNvCxnSpPr>
            <a:stCxn id="9172" idx="2"/>
            <a:endCxn id="9139"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9214" name="Google Shape;9214;p112"/>
          <p:cNvCxnSpPr>
            <a:stCxn id="9182" idx="2"/>
            <a:endCxn id="9173"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9215" name="Google Shape;9215;p112"/>
          <p:cNvCxnSpPr>
            <a:stCxn id="9153" idx="0"/>
            <a:endCxn id="9148"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6" name="Google Shape;9216;p112"/>
          <p:cNvCxnSpPr>
            <a:stCxn id="9148" idx="0"/>
            <a:endCxn id="9183"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9217" name="Google Shape;9217;p112"/>
          <p:cNvCxnSpPr>
            <a:stCxn id="9183" idx="0"/>
            <a:endCxn id="9184"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8" name="Google Shape;9218;p112"/>
          <p:cNvCxnSpPr>
            <a:stCxn id="9184" idx="0"/>
            <a:endCxn id="9185"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9" name="Google Shape;9219;p112"/>
          <p:cNvCxnSpPr>
            <a:stCxn id="9185" idx="0"/>
            <a:endCxn id="9186"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0" name="Google Shape;9220;p112"/>
          <p:cNvCxnSpPr>
            <a:stCxn id="9186" idx="0"/>
            <a:endCxn id="9187"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1" name="Google Shape;9221;p112"/>
          <p:cNvCxnSpPr>
            <a:stCxn id="9192" idx="0"/>
            <a:endCxn id="9203"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9222" name="Google Shape;9222;p112"/>
          <p:cNvCxnSpPr>
            <a:stCxn id="9207" idx="0"/>
            <a:endCxn id="9208"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23" name="Google Shape;9223;p112"/>
          <p:cNvCxnSpPr>
            <a:stCxn id="9208" idx="0"/>
            <a:endCxn id="9209"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24" name="Google Shape;9224;p112"/>
          <p:cNvCxnSpPr>
            <a:stCxn id="9209" idx="0"/>
            <a:endCxn id="9210"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9225" name="Google Shape;9225;p112"/>
          <p:cNvCxnSpPr>
            <a:stCxn id="9210" idx="0"/>
            <a:endCxn id="9211"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9226" name="Google Shape;9226;p112"/>
          <p:cNvCxnSpPr>
            <a:stCxn id="9203" idx="0"/>
            <a:endCxn id="9204"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27" name="Google Shape;9227;p112"/>
          <p:cNvCxnSpPr>
            <a:stCxn id="9204" idx="0"/>
            <a:endCxn id="9205"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28" name="Google Shape;9228;p112"/>
          <p:cNvCxnSpPr>
            <a:stCxn id="9205" idx="0"/>
            <a:endCxn id="9206"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9229" name="Google Shape;9229;p112"/>
          <p:cNvCxnSpPr>
            <a:stCxn id="9196" idx="0"/>
            <a:endCxn id="9197"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0" name="Google Shape;9230;p112"/>
          <p:cNvCxnSpPr>
            <a:stCxn id="9197" idx="0"/>
            <a:endCxn id="9198"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1" name="Google Shape;9231;p112"/>
          <p:cNvCxnSpPr>
            <a:stCxn id="9199" idx="0"/>
            <a:endCxn id="9201"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9232" name="Google Shape;9232;p112"/>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9233" name="Google Shape;9233;p112"/>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9234" name="Google Shape;9234;p112"/>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9235" name="Google Shape;9235;p112"/>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39"/>
        <p:cNvGrpSpPr/>
        <p:nvPr/>
      </p:nvGrpSpPr>
      <p:grpSpPr>
        <a:xfrm>
          <a:off x="0" y="0"/>
          <a:ext cx="0" cy="0"/>
          <a:chOff x="0" y="0"/>
          <a:chExt cx="0" cy="0"/>
        </a:xfrm>
      </p:grpSpPr>
      <p:sp>
        <p:nvSpPr>
          <p:cNvPr id="9240" name="Google Shape;9240;p113"/>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241" name="Google Shape;9241;p113"/>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2" name="Google Shape;9242;p113"/>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3" name="Google Shape;9243;p113"/>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44" name="Google Shape;9244;p113"/>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5" name="Google Shape;9245;p113"/>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46" name="Google Shape;9246;p113"/>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9247" name="Google Shape;9247;p113"/>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8" name="Google Shape;9248;p113"/>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249" name="Google Shape;9249;p113"/>
          <p:cNvCxnSpPr>
            <a:stCxn id="9240" idx="0"/>
            <a:endCxn id="9242"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9250" name="Google Shape;9250;p113"/>
          <p:cNvCxnSpPr>
            <a:stCxn id="9240" idx="0"/>
            <a:endCxn id="9241"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9251" name="Google Shape;9251;p113"/>
          <p:cNvCxnSpPr>
            <a:stCxn id="9240" idx="0"/>
            <a:endCxn id="9244"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9252" name="Google Shape;9252;p113"/>
          <p:cNvCxnSpPr>
            <a:stCxn id="9240" idx="0"/>
            <a:endCxn id="9246"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9253" name="Google Shape;9253;p113"/>
          <p:cNvCxnSpPr>
            <a:stCxn id="9242" idx="0"/>
            <a:endCxn id="9243"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254" name="Google Shape;9254;p113"/>
          <p:cNvCxnSpPr>
            <a:stCxn id="9244" idx="0"/>
            <a:endCxn id="9245"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55" name="Google Shape;9255;p113"/>
          <p:cNvCxnSpPr>
            <a:stCxn id="9246" idx="0"/>
            <a:endCxn id="9247"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56" name="Google Shape;9256;p113"/>
          <p:cNvCxnSpPr>
            <a:stCxn id="9241" idx="0"/>
            <a:endCxn id="9248"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9257" name="Google Shape;9257;p113"/>
          <p:cNvCxnSpPr>
            <a:stCxn id="9243" idx="0"/>
            <a:endCxn id="9248"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58" name="Google Shape;9258;p113"/>
          <p:cNvCxnSpPr>
            <a:stCxn id="9245" idx="0"/>
            <a:endCxn id="9259"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9260" name="Google Shape;9260;p113"/>
          <p:cNvCxnSpPr>
            <a:stCxn id="9247" idx="0"/>
            <a:endCxn id="9248"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9259" name="Google Shape;9259;p113"/>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9261" name="Google Shape;9261;p113"/>
          <p:cNvCxnSpPr>
            <a:stCxn id="9259" idx="0"/>
            <a:endCxn id="9248"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9262" name="Google Shape;9262;p113"/>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263" name="Google Shape;9263;p113"/>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4" name="Google Shape;9264;p113"/>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5" name="Google Shape;9265;p113"/>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6" name="Google Shape;9266;p113"/>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67" name="Google Shape;9267;p113"/>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9268" name="Google Shape;9268;p113"/>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9" name="Google Shape;9269;p113"/>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270" name="Google Shape;9270;p113"/>
          <p:cNvCxnSpPr>
            <a:stCxn id="9262" idx="0"/>
            <a:endCxn id="9264"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9271" name="Google Shape;9271;p113"/>
          <p:cNvCxnSpPr>
            <a:stCxn id="9262" idx="0"/>
            <a:endCxn id="9263"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9272" name="Google Shape;9272;p113"/>
          <p:cNvCxnSpPr>
            <a:stCxn id="9262" idx="0"/>
            <a:endCxn id="9265"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73" name="Google Shape;9273;p113"/>
          <p:cNvCxnSpPr>
            <a:stCxn id="9262" idx="0"/>
            <a:endCxn id="9267"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9274" name="Google Shape;9274;p113"/>
          <p:cNvCxnSpPr>
            <a:stCxn id="9264" idx="0"/>
            <a:endCxn id="9275"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9276" name="Google Shape;9276;p113"/>
          <p:cNvCxnSpPr>
            <a:stCxn id="9265" idx="0"/>
            <a:endCxn id="9266"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77" name="Google Shape;9277;p113"/>
          <p:cNvCxnSpPr>
            <a:stCxn id="9267" idx="0"/>
            <a:endCxn id="9268"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78" name="Google Shape;9278;p113"/>
          <p:cNvCxnSpPr>
            <a:stCxn id="9263" idx="0"/>
            <a:endCxn id="9269"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9279" name="Google Shape;9279;p113"/>
          <p:cNvCxnSpPr>
            <a:stCxn id="9266" idx="0"/>
            <a:endCxn id="9280"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9281" name="Google Shape;9281;p113"/>
          <p:cNvCxnSpPr>
            <a:stCxn id="9268" idx="0"/>
            <a:endCxn id="9269"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9280" name="Google Shape;9280;p113"/>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9282" name="Google Shape;9282;p113"/>
          <p:cNvCxnSpPr>
            <a:stCxn id="9280" idx="0"/>
            <a:endCxn id="9269"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9283" name="Google Shape;9283;p113"/>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9284" name="Google Shape;9284;p113"/>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9275" name="Google Shape;9275;p113"/>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9285" name="Google Shape;9285;p113"/>
          <p:cNvCxnSpPr>
            <a:stCxn id="9264" idx="0"/>
            <a:endCxn id="9284"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86" name="Google Shape;9286;p113"/>
          <p:cNvCxnSpPr>
            <a:stCxn id="9284"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87" name="Google Shape;9287;p113"/>
          <p:cNvCxnSpPr>
            <a:stCxn id="9275" idx="0"/>
            <a:endCxn id="9269"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9288" name="Google Shape;9288;p113"/>
          <p:cNvCxnSpPr>
            <a:stCxn id="9266" idx="0"/>
            <a:endCxn id="9283"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9289" name="Google Shape;9289;p113"/>
          <p:cNvCxnSpPr>
            <a:stCxn id="9283" idx="0"/>
            <a:endCxn id="9269"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9290" name="Google Shape;9290;p113"/>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291" name="Google Shape;9291;p113"/>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95"/>
        <p:cNvGrpSpPr/>
        <p:nvPr/>
      </p:nvGrpSpPr>
      <p:grpSpPr>
        <a:xfrm>
          <a:off x="0" y="0"/>
          <a:ext cx="0" cy="0"/>
          <a:chOff x="0" y="0"/>
          <a:chExt cx="0" cy="0"/>
        </a:xfrm>
      </p:grpSpPr>
      <p:sp>
        <p:nvSpPr>
          <p:cNvPr id="9296" name="Google Shape;9296;p114"/>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297" name="Google Shape;9297;p114"/>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298" name="Google Shape;9298;p114"/>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9299" name="Google Shape;9299;p114"/>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14"/>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14"/>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02" name="Google Shape;9302;p114"/>
          <p:cNvCxnSpPr>
            <a:stCxn id="9301" idx="0"/>
            <a:endCxn id="9299"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03" name="Google Shape;9303;p114"/>
          <p:cNvCxnSpPr>
            <a:stCxn id="9299" idx="0"/>
            <a:endCxn id="9300"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04" name="Google Shape;9304;p114"/>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05" name="Google Shape;9305;p114"/>
          <p:cNvCxnSpPr>
            <a:stCxn id="9300" idx="0"/>
            <a:endCxn id="9304"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06" name="Google Shape;9306;p114"/>
          <p:cNvCxnSpPr>
            <a:stCxn id="9301" idx="6"/>
            <a:endCxn id="9296"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07" name="Google Shape;9307;p114"/>
          <p:cNvCxnSpPr>
            <a:stCxn id="9296" idx="3"/>
            <a:endCxn id="9299"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08" name="Google Shape;9308;p114"/>
          <p:cNvCxnSpPr>
            <a:stCxn id="9299" idx="6"/>
            <a:endCxn id="9297"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09" name="Google Shape;9309;p114"/>
          <p:cNvCxnSpPr>
            <a:stCxn id="9297" idx="3"/>
            <a:endCxn id="9300"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10" name="Google Shape;9310;p114"/>
          <p:cNvCxnSpPr>
            <a:stCxn id="9300" idx="6"/>
            <a:endCxn id="9298"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11" name="Google Shape;9311;p114"/>
          <p:cNvCxnSpPr>
            <a:stCxn id="9298" idx="3"/>
            <a:endCxn id="9304"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12" name="Google Shape;9312;p114"/>
          <p:cNvCxnSpPr>
            <a:stCxn id="9304"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13" name="Google Shape;9313;p114"/>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14" name="Google Shape;9314;p114"/>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315" name="Google Shape;9315;p114"/>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9316" name="Google Shape;9316;p114"/>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14"/>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14"/>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19" name="Google Shape;9319;p114"/>
          <p:cNvCxnSpPr>
            <a:stCxn id="9318" idx="0"/>
            <a:endCxn id="9316"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0" name="Google Shape;9320;p114"/>
          <p:cNvCxnSpPr>
            <a:stCxn id="9316" idx="0"/>
            <a:endCxn id="9317"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21" name="Google Shape;9321;p114"/>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22" name="Google Shape;9322;p114"/>
          <p:cNvCxnSpPr>
            <a:stCxn id="9317" idx="0"/>
            <a:endCxn id="9321"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3" name="Google Shape;9323;p114"/>
          <p:cNvCxnSpPr>
            <a:stCxn id="9318" idx="6"/>
            <a:endCxn id="9313"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24" name="Google Shape;9324;p114"/>
          <p:cNvCxnSpPr>
            <a:stCxn id="9313" idx="3"/>
            <a:endCxn id="9316"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25" name="Google Shape;9325;p114"/>
          <p:cNvCxnSpPr>
            <a:stCxn id="9316" idx="6"/>
            <a:endCxn id="9314"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26" name="Google Shape;9326;p114"/>
          <p:cNvCxnSpPr>
            <a:stCxn id="9314" idx="3"/>
            <a:endCxn id="9317"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27" name="Google Shape;9327;p114"/>
          <p:cNvCxnSpPr>
            <a:stCxn id="9317" idx="6"/>
            <a:endCxn id="9315"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28" name="Google Shape;9328;p114"/>
          <p:cNvCxnSpPr>
            <a:stCxn id="9315" idx="3"/>
            <a:endCxn id="9321"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29" name="Google Shape;9329;p114"/>
          <p:cNvCxnSpPr>
            <a:stCxn id="9321"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30" name="Google Shape;9330;p114"/>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1" name="Google Shape;9331;p114"/>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2" name="Google Shape;9332;p114"/>
          <p:cNvCxnSpPr>
            <a:stCxn id="9330" idx="3"/>
            <a:endCxn id="9331"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9333" name="Google Shape;9333;p114"/>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4" name="Google Shape;9334;p114"/>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5" name="Google Shape;9335;p114"/>
          <p:cNvCxnSpPr>
            <a:stCxn id="9333" idx="3"/>
            <a:endCxn id="9334"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9336" name="Google Shape;9336;p114"/>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7" name="Google Shape;9337;p114"/>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8" name="Google Shape;9338;p114"/>
          <p:cNvCxnSpPr>
            <a:stCxn id="9336" idx="3"/>
            <a:endCxn id="9337"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39" name="Google Shape;9339;p114"/>
          <p:cNvCxnSpPr>
            <a:endCxn id="9331"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9340" name="Google Shape;9340;p114"/>
          <p:cNvCxnSpPr>
            <a:stCxn id="9318" idx="0"/>
            <a:endCxn id="9334"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9341" name="Google Shape;9341;p114"/>
          <p:cNvCxnSpPr>
            <a:stCxn id="9318" idx="0"/>
            <a:endCxn id="9337"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9342" name="Google Shape;9342;p114"/>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343" name="Google Shape;9343;p114"/>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4" name="Google Shape;9344;p114"/>
          <p:cNvCxnSpPr>
            <a:stCxn id="9331" idx="6"/>
            <a:endCxn id="9317"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9345" name="Google Shape;9345;p114"/>
          <p:cNvCxnSpPr>
            <a:stCxn id="9334" idx="6"/>
            <a:endCxn id="9342"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46" name="Google Shape;9346;p114"/>
          <p:cNvCxnSpPr>
            <a:stCxn id="9342" idx="3"/>
            <a:endCxn id="9343"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47" name="Google Shape;9347;p114"/>
          <p:cNvCxnSpPr>
            <a:stCxn id="9337" idx="6"/>
            <a:endCxn id="9343"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9348" name="Google Shape;9348;p114"/>
          <p:cNvCxnSpPr>
            <a:stCxn id="9343" idx="6"/>
            <a:endCxn id="9321"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9349" name="Google Shape;9349;p114"/>
          <p:cNvCxnSpPr>
            <a:stCxn id="9318" idx="0"/>
            <a:endCxn id="9330"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9350" name="Google Shape;9350;p114"/>
          <p:cNvCxnSpPr>
            <a:stCxn id="9318" idx="0"/>
            <a:endCxn id="9333"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9351" name="Google Shape;9351;p114"/>
          <p:cNvCxnSpPr>
            <a:stCxn id="9318" idx="0"/>
            <a:endCxn id="9336"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9352" name="Google Shape;9352;p114"/>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9353" name="Google Shape;9353;p114"/>
          <p:cNvCxnSpPr>
            <a:endCxn id="9352"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9354" name="Google Shape;9354;p114"/>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9355" name="Google Shape;9355;p114"/>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9356" name="Google Shape;9356;p114"/>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9357" name="Google Shape;9357;p114"/>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9358" name="Google Shape;9358;p114"/>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9359" name="Google Shape;9359;p114"/>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9360" name="Google Shape;9360;p114"/>
          <p:cNvCxnSpPr>
            <a:endCxn id="9359"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1" name="Google Shape;9361;p114"/>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9362" name="Google Shape;9362;p114"/>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9363" name="Google Shape;9363;p114"/>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9364" name="Google Shape;9364;p114"/>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9365" name="Google Shape;9365;p114"/>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9366" name="Google Shape;9366;p114"/>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7" name="Google Shape;9367;p114"/>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9368" name="Google Shape;9368;p114"/>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9369" name="Google Shape;9369;p114"/>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9370" name="Google Shape;9370;p114"/>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9371" name="Google Shape;9371;p114"/>
          <p:cNvCxnSpPr>
            <a:stCxn id="9366"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9372" name="Google Shape;9372;p114"/>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76"/>
        <p:cNvGrpSpPr/>
        <p:nvPr/>
      </p:nvGrpSpPr>
      <p:grpSpPr>
        <a:xfrm>
          <a:off x="0" y="0"/>
          <a:ext cx="0" cy="0"/>
          <a:chOff x="0" y="0"/>
          <a:chExt cx="0" cy="0"/>
        </a:xfrm>
      </p:grpSpPr>
      <p:sp>
        <p:nvSpPr>
          <p:cNvPr id="9377" name="Google Shape;9377;p115"/>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378" name="Google Shape;9378;p115"/>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379" name="Google Shape;9379;p115"/>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9380" name="Google Shape;9380;p115"/>
          <p:cNvCxnSpPr>
            <a:stCxn id="9377" idx="0"/>
            <a:endCxn id="9378"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9381" name="Google Shape;9381;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2" name="Google Shape;9382;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3" name="Google Shape;9383;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4" name="Google Shape;9384;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85" name="Google Shape;9385;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86" name="Google Shape;9386;p115"/>
          <p:cNvCxnSpPr>
            <a:stCxn id="9379"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87" name="Google Shape;9387;p115"/>
          <p:cNvCxnSpPr>
            <a:endCxn id="9378"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88" name="Google Shape;9388;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9389" name="Google Shape;9389;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9390" name="Google Shape;9390;p115"/>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391" name="Google Shape;9391;p115"/>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15"/>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15"/>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15"/>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15"/>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6" name="Google Shape;9396;p115"/>
          <p:cNvCxnSpPr>
            <a:stCxn id="9391" idx="6"/>
            <a:endCxn id="9392"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397" name="Google Shape;9397;p115"/>
          <p:cNvCxnSpPr>
            <a:stCxn id="9392" idx="6"/>
            <a:endCxn id="9393"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398" name="Google Shape;9398;p115"/>
          <p:cNvCxnSpPr>
            <a:stCxn id="9393" idx="6"/>
            <a:endCxn id="9394"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399" name="Google Shape;9399;p115"/>
          <p:cNvCxnSpPr>
            <a:stCxn id="9394" idx="6"/>
            <a:endCxn id="9395"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0" name="Google Shape;9400;p115"/>
          <p:cNvCxnSpPr>
            <a:stCxn id="9391" idx="4"/>
            <a:endCxn id="9393"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9401" name="Google Shape;9401;p115"/>
          <p:cNvCxnSpPr>
            <a:stCxn id="9391" idx="4"/>
            <a:endCxn id="9394"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9402" name="Google Shape;9402;p115"/>
          <p:cNvCxnSpPr>
            <a:stCxn id="9391" idx="4"/>
            <a:endCxn id="9395"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9403" name="Google Shape;9403;p115"/>
          <p:cNvCxnSpPr>
            <a:stCxn id="9392" idx="4"/>
            <a:endCxn id="9394"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9404" name="Google Shape;9404;p115"/>
          <p:cNvCxnSpPr>
            <a:stCxn id="9392" idx="4"/>
            <a:endCxn id="9395"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9405" name="Google Shape;9405;p115"/>
          <p:cNvCxnSpPr>
            <a:stCxn id="9393" idx="4"/>
            <a:endCxn id="9395"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9406" name="Google Shape;9406;p115"/>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07" name="Google Shape;9407;p115"/>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15"/>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15"/>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15"/>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15"/>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2" name="Google Shape;9412;p115"/>
          <p:cNvCxnSpPr>
            <a:stCxn id="9407" idx="6"/>
            <a:endCxn id="9408"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13" name="Google Shape;9413;p115"/>
          <p:cNvCxnSpPr>
            <a:stCxn id="9408" idx="6"/>
            <a:endCxn id="9409"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4" name="Google Shape;9414;p115"/>
          <p:cNvCxnSpPr>
            <a:stCxn id="9409" idx="6"/>
            <a:endCxn id="9410"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5" name="Google Shape;9415;p115"/>
          <p:cNvCxnSpPr>
            <a:stCxn id="9410" idx="6"/>
            <a:endCxn id="9411"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6" name="Google Shape;9416;p115"/>
          <p:cNvCxnSpPr>
            <a:stCxn id="9407" idx="4"/>
            <a:endCxn id="9409"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9417" name="Google Shape;9417;p115"/>
          <p:cNvCxnSpPr>
            <a:stCxn id="9407" idx="4"/>
            <a:endCxn id="9410"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9418" name="Google Shape;9418;p115"/>
          <p:cNvCxnSpPr>
            <a:stCxn id="9407" idx="4"/>
            <a:endCxn id="9411"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9419" name="Google Shape;9419;p115"/>
          <p:cNvCxnSpPr>
            <a:stCxn id="9408" idx="4"/>
            <a:endCxn id="9410"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9420" name="Google Shape;9420;p115"/>
          <p:cNvCxnSpPr>
            <a:stCxn id="9408" idx="4"/>
            <a:endCxn id="9411"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9421" name="Google Shape;9421;p115"/>
          <p:cNvCxnSpPr>
            <a:stCxn id="9409" idx="4"/>
            <a:endCxn id="9411"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9422" name="Google Shape;9422;p115"/>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423" name="Google Shape;9423;p115"/>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9424" name="Google Shape;9424;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25" name="Google Shape;9425;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26" name="Google Shape;9426;p115"/>
          <p:cNvCxnSpPr>
            <a:stCxn id="9423" idx="2"/>
            <a:endCxn id="9427"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9428" name="Google Shape;9428;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9429" name="Google Shape;9429;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9427" name="Google Shape;9427;p115"/>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430" name="Google Shape;9430;p115"/>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31" name="Google Shape;9431;p115"/>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15"/>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15"/>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15"/>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15"/>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36" name="Google Shape;9436;p115"/>
          <p:cNvCxnSpPr>
            <a:stCxn id="9431" idx="6"/>
            <a:endCxn id="9432"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37" name="Google Shape;9437;p115"/>
          <p:cNvCxnSpPr>
            <a:stCxn id="9432" idx="6"/>
            <a:endCxn id="9433"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38" name="Google Shape;9438;p115"/>
          <p:cNvCxnSpPr>
            <a:stCxn id="9433" idx="6"/>
            <a:endCxn id="9434"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39" name="Google Shape;9439;p115"/>
          <p:cNvCxnSpPr>
            <a:stCxn id="9434" idx="6"/>
            <a:endCxn id="9435"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0" name="Google Shape;9440;p115"/>
          <p:cNvCxnSpPr>
            <a:stCxn id="9431" idx="4"/>
            <a:endCxn id="9433"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9441" name="Google Shape;9441;p115"/>
          <p:cNvCxnSpPr>
            <a:stCxn id="9431" idx="4"/>
            <a:endCxn id="9434"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9442" name="Google Shape;9442;p115"/>
          <p:cNvCxnSpPr>
            <a:stCxn id="9431" idx="4"/>
            <a:endCxn id="9435"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9443" name="Google Shape;9443;p115"/>
          <p:cNvCxnSpPr>
            <a:stCxn id="9432" idx="4"/>
            <a:endCxn id="9434"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9444" name="Google Shape;9444;p115"/>
          <p:cNvCxnSpPr>
            <a:stCxn id="9432" idx="4"/>
            <a:endCxn id="9435"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9445" name="Google Shape;9445;p115"/>
          <p:cNvCxnSpPr>
            <a:stCxn id="9433" idx="4"/>
            <a:endCxn id="9435"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9446" name="Google Shape;9446;p115"/>
          <p:cNvCxnSpPr>
            <a:stCxn id="9430" idx="3"/>
            <a:endCxn id="9422"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9447" name="Google Shape;9447;p115"/>
          <p:cNvCxnSpPr>
            <a:stCxn id="9390" idx="1"/>
            <a:endCxn id="9390"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9448" name="Google Shape;9448;p115"/>
          <p:cNvCxnSpPr>
            <a:stCxn id="9379" idx="0"/>
            <a:endCxn id="9390"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9449" name="Google Shape;9449;p115"/>
          <p:cNvCxnSpPr>
            <a:stCxn id="9427" idx="2"/>
            <a:endCxn id="9390"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9450" name="Google Shape;9450;p115"/>
          <p:cNvCxnSpPr>
            <a:stCxn id="9423" idx="0"/>
            <a:endCxn id="9406"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9451" name="Google Shape;9451;p115"/>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452" name="Google Shape;9452;p115"/>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453" name="Google Shape;9453;p115"/>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454" name="Google Shape;9454;p115"/>
          <p:cNvCxnSpPr>
            <a:stCxn id="9406" idx="3"/>
            <a:endCxn id="9451"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9455" name="Google Shape;9455;p115"/>
          <p:cNvCxnSpPr>
            <a:stCxn id="9451" idx="0"/>
            <a:endCxn id="9452"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9456" name="Google Shape;9456;p115"/>
          <p:cNvCxnSpPr>
            <a:stCxn id="9452" idx="0"/>
            <a:endCxn id="9453"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9457" name="Google Shape;9457;p115"/>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58" name="Google Shape;9458;p115"/>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59" name="Google Shape;9459;p115"/>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0" name="Google Shape;9460;p115"/>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61" name="Google Shape;9461;p115"/>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2" name="Google Shape;9462;p115"/>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3" name="Google Shape;9463;p115"/>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64" name="Google Shape;9464;p115"/>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65" name="Google Shape;9465;p115"/>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9466" name="Google Shape;9466;p115"/>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70"/>
        <p:cNvGrpSpPr/>
        <p:nvPr/>
      </p:nvGrpSpPr>
      <p:grpSpPr>
        <a:xfrm>
          <a:off x="0" y="0"/>
          <a:ext cx="0" cy="0"/>
          <a:chOff x="0" y="0"/>
          <a:chExt cx="0" cy="0"/>
        </a:xfrm>
      </p:grpSpPr>
      <p:pic>
        <p:nvPicPr>
          <p:cNvPr id="9471" name="Google Shape;9471;p116"/>
          <p:cNvPicPr preferRelativeResize="0"/>
          <p:nvPr/>
        </p:nvPicPr>
        <p:blipFill>
          <a:blip r:embed="rId3">
            <a:alphaModFix/>
          </a:blip>
          <a:stretch>
            <a:fillRect/>
          </a:stretch>
        </p:blipFill>
        <p:spPr>
          <a:xfrm>
            <a:off x="2716287" y="-1085825"/>
            <a:ext cx="3416424" cy="2038100"/>
          </a:xfrm>
          <a:prstGeom prst="rect">
            <a:avLst/>
          </a:prstGeom>
          <a:noFill/>
          <a:ln>
            <a:noFill/>
          </a:ln>
        </p:spPr>
      </p:pic>
      <p:sp>
        <p:nvSpPr>
          <p:cNvPr id="9472" name="Google Shape;9472;p116"/>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73" name="Google Shape;9473;p116"/>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474" name="Google Shape;9474;p116"/>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75" name="Google Shape;9475;p116"/>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9476" name="Google Shape;9476;p116"/>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77" name="Google Shape;9477;p116"/>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478" name="Google Shape;9478;p116"/>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79" name="Google Shape;9479;p116"/>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9480" name="Google Shape;9480;p116"/>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81" name="Google Shape;9481;p116"/>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82" name="Google Shape;9482;p116"/>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83" name="Google Shape;9483;p116"/>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484" name="Google Shape;9484;p116"/>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9485" name="Google Shape;9485;p116"/>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6" name="Google Shape;9486;p116"/>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7" name="Google Shape;9487;p116"/>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8" name="Google Shape;9488;p116"/>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9489" name="Google Shape;9489;p116"/>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9490" name="Google Shape;9490;p116"/>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9491" name="Google Shape;9491;p116"/>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492" name="Google Shape;9492;p116"/>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9493" name="Google Shape;9493;p116"/>
          <p:cNvCxnSpPr>
            <a:stCxn id="9490" idx="3"/>
            <a:endCxn id="9483"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9494" name="Google Shape;9494;p116"/>
          <p:cNvCxnSpPr>
            <a:stCxn id="9490" idx="3"/>
            <a:endCxn id="9482"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9495" name="Google Shape;9495;p116"/>
          <p:cNvCxnSpPr>
            <a:stCxn id="9490" idx="3"/>
            <a:endCxn id="9481"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9496" name="Google Shape;9496;p116"/>
          <p:cNvCxnSpPr>
            <a:stCxn id="9490" idx="3"/>
            <a:endCxn id="9480"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9497" name="Google Shape;9497;p116"/>
          <p:cNvCxnSpPr>
            <a:stCxn id="9490" idx="3"/>
            <a:endCxn id="9479"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9498" name="Google Shape;9498;p116"/>
          <p:cNvCxnSpPr>
            <a:stCxn id="9490" idx="1"/>
            <a:endCxn id="9476"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9499" name="Google Shape;9499;p116"/>
          <p:cNvCxnSpPr>
            <a:stCxn id="9490" idx="0"/>
            <a:endCxn id="9491"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00" name="Google Shape;9500;p116"/>
          <p:cNvCxnSpPr>
            <a:stCxn id="9491" idx="3"/>
            <a:endCxn id="9489"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9501" name="Google Shape;9501;p116"/>
          <p:cNvCxnSpPr>
            <a:stCxn id="9489" idx="1"/>
            <a:endCxn id="9478"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9502" name="Google Shape;9502;p116"/>
          <p:cNvCxnSpPr>
            <a:stCxn id="9489" idx="1"/>
            <a:endCxn id="9477"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9503" name="Google Shape;9503;p116"/>
          <p:cNvCxnSpPr>
            <a:stCxn id="9489" idx="1"/>
            <a:endCxn id="9475"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9504" name="Google Shape;9504;p116"/>
          <p:cNvCxnSpPr>
            <a:stCxn id="9489" idx="1"/>
            <a:endCxn id="9472"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9505" name="Google Shape;9505;p116"/>
          <p:cNvCxnSpPr>
            <a:stCxn id="9472" idx="0"/>
            <a:endCxn id="9474"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6" name="Google Shape;9506;p116"/>
          <p:cNvCxnSpPr>
            <a:stCxn id="9475" idx="0"/>
            <a:endCxn id="9474"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7" name="Google Shape;9507;p116"/>
          <p:cNvCxnSpPr>
            <a:stCxn id="9477" idx="0"/>
            <a:endCxn id="9484"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8" name="Google Shape;9508;p116"/>
          <p:cNvCxnSpPr>
            <a:stCxn id="9478" idx="0"/>
            <a:endCxn id="9485"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9" name="Google Shape;9509;p116"/>
          <p:cNvCxnSpPr>
            <a:stCxn id="9476" idx="0"/>
            <a:endCxn id="9484"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0" name="Google Shape;9510;p116"/>
          <p:cNvCxnSpPr>
            <a:stCxn id="9479" idx="0"/>
            <a:endCxn id="9485"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1" name="Google Shape;9511;p116"/>
          <p:cNvCxnSpPr>
            <a:stCxn id="9480" idx="0"/>
            <a:endCxn id="9486"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2" name="Google Shape;9512;p116"/>
          <p:cNvCxnSpPr>
            <a:stCxn id="9481" idx="0"/>
            <a:endCxn id="9486"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3" name="Google Shape;9513;p116"/>
          <p:cNvCxnSpPr>
            <a:stCxn id="9482" idx="0"/>
            <a:endCxn id="9487"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4" name="Google Shape;9514;p116"/>
          <p:cNvCxnSpPr>
            <a:stCxn id="9483" idx="0"/>
            <a:endCxn id="9487"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5" name="Google Shape;9515;p116"/>
          <p:cNvCxnSpPr>
            <a:stCxn id="9474" idx="0"/>
            <a:endCxn id="9488"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9516" name="Google Shape;9516;p116"/>
          <p:cNvCxnSpPr>
            <a:stCxn id="9484" idx="0"/>
            <a:endCxn id="9488"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9517" name="Google Shape;9517;p116"/>
          <p:cNvCxnSpPr>
            <a:stCxn id="9485" idx="0"/>
            <a:endCxn id="9488"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9518" name="Google Shape;9518;p116"/>
          <p:cNvCxnSpPr>
            <a:stCxn id="9486" idx="0"/>
            <a:endCxn id="9488"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9519" name="Google Shape;9519;p116"/>
          <p:cNvCxnSpPr>
            <a:stCxn id="9487" idx="0"/>
            <a:endCxn id="9488"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9520" name="Google Shape;9520;p116"/>
          <p:cNvCxnSpPr>
            <a:stCxn id="9488" idx="0"/>
            <a:endCxn id="9521"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9521" name="Google Shape;9521;p116"/>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9522" name="Google Shape;9522;p116"/>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9523" name="Google Shape;9523;p116"/>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9524" name="Google Shape;9524;p116"/>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525" name="Google Shape;9525;p116"/>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9526" name="Google Shape;9526;p116"/>
          <p:cNvCxnSpPr>
            <a:stCxn id="9523" idx="0"/>
            <a:endCxn id="9524"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27" name="Google Shape;9527;p116"/>
          <p:cNvCxnSpPr>
            <a:stCxn id="9524" idx="3"/>
            <a:endCxn id="9522"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9528" name="Google Shape;9528;p116"/>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9529" name="Google Shape;9529;p116"/>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530" name="Google Shape;9530;p116"/>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9531" name="Google Shape;9531;p116"/>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9532" name="Google Shape;9532;p116"/>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533" name="Google Shape;9533;p116"/>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534" name="Google Shape;9534;p116"/>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5" name="Google Shape;9535;p116"/>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6" name="Google Shape;9536;p116"/>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7" name="Google Shape;9537;p116"/>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9538" name="Google Shape;9538;p116"/>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539" name="Google Shape;9539;p116"/>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9540" name="Google Shape;9540;p116"/>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541" name="Google Shape;9541;p116"/>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42" name="Google Shape;9542;p116"/>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43" name="Google Shape;9543;p116"/>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9544" name="Google Shape;9544;p116"/>
          <p:cNvCxnSpPr>
            <a:stCxn id="9543" idx="0"/>
            <a:endCxn id="9545"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9545" name="Google Shape;9545;p116"/>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9546" name="Google Shape;9546;p116"/>
          <p:cNvCxnSpPr>
            <a:stCxn id="9523" idx="3"/>
            <a:endCxn id="9532"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9547" name="Google Shape;9547;p116"/>
          <p:cNvCxnSpPr>
            <a:stCxn id="9523" idx="3"/>
            <a:endCxn id="9530"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9548" name="Google Shape;9548;p116"/>
          <p:cNvCxnSpPr>
            <a:stCxn id="9532" idx="0"/>
            <a:endCxn id="9536"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9549" name="Google Shape;9549;p116"/>
          <p:cNvCxnSpPr>
            <a:stCxn id="9530" idx="0"/>
            <a:endCxn id="9535"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9550" name="Google Shape;9550;p116"/>
          <p:cNvCxnSpPr>
            <a:stCxn id="9523" idx="1"/>
            <a:endCxn id="9528"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9551" name="Google Shape;9551;p116"/>
          <p:cNvCxnSpPr>
            <a:stCxn id="9528" idx="0"/>
            <a:endCxn id="9534"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9552" name="Google Shape;9552;p116"/>
          <p:cNvCxnSpPr>
            <a:stCxn id="9522" idx="0"/>
            <a:endCxn id="9531"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53" name="Google Shape;9553;p116"/>
          <p:cNvCxnSpPr>
            <a:stCxn id="9522" idx="0"/>
            <a:endCxn id="9529"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54" name="Google Shape;9554;p116"/>
          <p:cNvCxnSpPr>
            <a:stCxn id="9522" idx="3"/>
            <a:endCxn id="9533"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9555" name="Google Shape;9555;p116"/>
          <p:cNvCxnSpPr>
            <a:stCxn id="9529" idx="0"/>
            <a:endCxn id="9534"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9556" name="Google Shape;9556;p116"/>
          <p:cNvCxnSpPr>
            <a:stCxn id="9531" idx="0"/>
            <a:endCxn id="9535"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9557" name="Google Shape;9557;p116"/>
          <p:cNvCxnSpPr>
            <a:stCxn id="9533" idx="0"/>
            <a:endCxn id="9536"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58" name="Google Shape;9558;p116"/>
          <p:cNvCxnSpPr>
            <a:stCxn id="9535" idx="0"/>
            <a:endCxn id="9537"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9559" name="Google Shape;9559;p116"/>
          <p:cNvCxnSpPr>
            <a:stCxn id="9537" idx="0"/>
            <a:endCxn id="9542"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0" name="Google Shape;9560;p116"/>
          <p:cNvCxnSpPr>
            <a:stCxn id="9538" idx="0"/>
            <a:endCxn id="9542"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1" name="Google Shape;9561;p116"/>
          <p:cNvCxnSpPr>
            <a:stCxn id="9540" idx="0"/>
            <a:endCxn id="9541"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2" name="Google Shape;9562;p116"/>
          <p:cNvCxnSpPr>
            <a:stCxn id="9539" idx="0"/>
            <a:endCxn id="9541"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63" name="Google Shape;9563;p116"/>
          <p:cNvCxnSpPr>
            <a:stCxn id="9534" idx="0"/>
            <a:endCxn id="9538"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64" name="Google Shape;9564;p116"/>
          <p:cNvCxnSpPr>
            <a:stCxn id="9534" idx="0"/>
            <a:endCxn id="9540"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65" name="Google Shape;9565;p116"/>
          <p:cNvCxnSpPr>
            <a:stCxn id="9541" idx="0"/>
            <a:endCxn id="9543"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9566" name="Google Shape;9566;p116"/>
          <p:cNvCxnSpPr>
            <a:stCxn id="9542" idx="0"/>
            <a:endCxn id="9543"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9567" name="Google Shape;9567;p116"/>
          <p:cNvCxnSpPr>
            <a:stCxn id="9536" idx="0"/>
            <a:endCxn id="9543"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9568" name="Google Shape;9568;p116"/>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9569" name="Google Shape;9569;p116"/>
          <p:cNvCxnSpPr>
            <a:stCxn id="9522" idx="1"/>
            <a:endCxn id="9539"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73"/>
        <p:cNvGrpSpPr/>
        <p:nvPr/>
      </p:nvGrpSpPr>
      <p:grpSpPr>
        <a:xfrm>
          <a:off x="0" y="0"/>
          <a:ext cx="0" cy="0"/>
          <a:chOff x="0" y="0"/>
          <a:chExt cx="0" cy="0"/>
        </a:xfrm>
      </p:grpSpPr>
      <p:sp>
        <p:nvSpPr>
          <p:cNvPr id="9574" name="Google Shape;9574;p117"/>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17"/>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17"/>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17"/>
          <p:cNvSpPr/>
          <p:nvPr/>
        </p:nvSpPr>
        <p:spPr>
          <a:xfrm>
            <a:off x="3789803" y="213502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17"/>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17"/>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17"/>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17"/>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17"/>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17"/>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17"/>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85" name="Google Shape;9585;p117"/>
          <p:cNvCxnSpPr/>
          <p:nvPr/>
        </p:nvCxnSpPr>
        <p:spPr>
          <a:xfrm>
            <a:off x="3942688" y="344405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86" name="Google Shape;9586;p117"/>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587" name="Google Shape;9587;p117"/>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88" name="Google Shape;9588;p117"/>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9589" name="Google Shape;9589;p117"/>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590" name="Google Shape;9590;p117"/>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591" name="Google Shape;9591;p117"/>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592" name="Google Shape;9592;p117"/>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593" name="Google Shape;9593;p117"/>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9594" name="Google Shape;9594;p117"/>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17"/>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17"/>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17"/>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17"/>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17"/>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0" name="Google Shape;9600;p117"/>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1" name="Google Shape;9601;p117"/>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2" name="Google Shape;9602;p117"/>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9603" name="Google Shape;9603;p117"/>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9604" name="Google Shape;9604;p117"/>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9605" name="Google Shape;9605;p117"/>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17"/>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17"/>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8" name="Google Shape;9608;p117"/>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9609" name="Google Shape;9609;p117"/>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9610" name="Google Shape;9610;p117"/>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9611" name="Google Shape;9611;p117"/>
          <p:cNvGrpSpPr/>
          <p:nvPr/>
        </p:nvGrpSpPr>
        <p:grpSpPr>
          <a:xfrm>
            <a:off x="844263" y="2191575"/>
            <a:ext cx="383067" cy="413400"/>
            <a:chOff x="2476982" y="2030254"/>
            <a:chExt cx="383067" cy="413400"/>
          </a:xfrm>
        </p:grpSpPr>
        <p:sp>
          <p:nvSpPr>
            <p:cNvPr id="9612" name="Google Shape;9612;p117"/>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17"/>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17"/>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17"/>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17"/>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17"/>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17"/>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19" name="Google Shape;9619;p117"/>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0" name="Google Shape;9620;p117"/>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621" name="Google Shape;9621;p117"/>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2" name="Google Shape;9622;p117"/>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9623" name="Google Shape;9623;p117"/>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624" name="Google Shape;9624;p117"/>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625" name="Google Shape;9625;p117"/>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626" name="Google Shape;9626;p117"/>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627" name="Google Shape;9627;p117"/>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9628" name="Google Shape;9628;p117"/>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0" name="左大括号 3619">
            <a:extLst>
              <a:ext uri="{FF2B5EF4-FFF2-40B4-BE49-F238E27FC236}">
                <a16:creationId xmlns:a16="http://schemas.microsoft.com/office/drawing/2014/main" id="{57A83C27-2402-4602-A61C-B2A0AB187914}"/>
              </a:ext>
            </a:extLst>
          </p:cNvPr>
          <p:cNvSpPr/>
          <p:nvPr/>
        </p:nvSpPr>
        <p:spPr>
          <a:xfrm rot="16200000">
            <a:off x="3819663" y="2326368"/>
            <a:ext cx="395746" cy="42959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60" name="Google Shape;9574;p117">
            <a:extLst>
              <a:ext uri="{FF2B5EF4-FFF2-40B4-BE49-F238E27FC236}">
                <a16:creationId xmlns:a16="http://schemas.microsoft.com/office/drawing/2014/main" id="{253D63E2-D496-4958-A54E-93A64EEBA589}"/>
              </a:ext>
            </a:extLst>
          </p:cNvPr>
          <p:cNvSpPr/>
          <p:nvPr/>
        </p:nvSpPr>
        <p:spPr>
          <a:xfrm>
            <a:off x="1585509" y="1186815"/>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9574;p117">
            <a:extLst>
              <a:ext uri="{FF2B5EF4-FFF2-40B4-BE49-F238E27FC236}">
                <a16:creationId xmlns:a16="http://schemas.microsoft.com/office/drawing/2014/main" id="{9317EFD0-49DD-4BEB-AFF2-1A5B781C88A8}"/>
              </a:ext>
            </a:extLst>
          </p:cNvPr>
          <p:cNvSpPr/>
          <p:nvPr/>
        </p:nvSpPr>
        <p:spPr>
          <a:xfrm>
            <a:off x="1588683" y="109491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9574;p117">
            <a:extLst>
              <a:ext uri="{FF2B5EF4-FFF2-40B4-BE49-F238E27FC236}">
                <a16:creationId xmlns:a16="http://schemas.microsoft.com/office/drawing/2014/main" id="{73ECBEE2-8367-4297-8339-BC57A57DB97C}"/>
              </a:ext>
            </a:extLst>
          </p:cNvPr>
          <p:cNvSpPr/>
          <p:nvPr/>
        </p:nvSpPr>
        <p:spPr>
          <a:xfrm>
            <a:off x="2477684" y="1186815"/>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9574;p117">
            <a:extLst>
              <a:ext uri="{FF2B5EF4-FFF2-40B4-BE49-F238E27FC236}">
                <a16:creationId xmlns:a16="http://schemas.microsoft.com/office/drawing/2014/main" id="{CBEDBC38-2CC8-4F3A-8230-1FCC5285C975}"/>
              </a:ext>
            </a:extLst>
          </p:cNvPr>
          <p:cNvSpPr/>
          <p:nvPr/>
        </p:nvSpPr>
        <p:spPr>
          <a:xfrm>
            <a:off x="2480858" y="109491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9574;p117">
            <a:extLst>
              <a:ext uri="{FF2B5EF4-FFF2-40B4-BE49-F238E27FC236}">
                <a16:creationId xmlns:a16="http://schemas.microsoft.com/office/drawing/2014/main" id="{219BD820-CECD-43ED-8057-9EB61396A5DB}"/>
              </a:ext>
            </a:extLst>
          </p:cNvPr>
          <p:cNvSpPr/>
          <p:nvPr/>
        </p:nvSpPr>
        <p:spPr>
          <a:xfrm>
            <a:off x="2474509" y="878840"/>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9574;p117">
            <a:extLst>
              <a:ext uri="{FF2B5EF4-FFF2-40B4-BE49-F238E27FC236}">
                <a16:creationId xmlns:a16="http://schemas.microsoft.com/office/drawing/2014/main" id="{0F2CFFEE-5DBC-4BF6-8819-21C98F9CDA7C}"/>
              </a:ext>
            </a:extLst>
          </p:cNvPr>
          <p:cNvSpPr/>
          <p:nvPr/>
        </p:nvSpPr>
        <p:spPr>
          <a:xfrm>
            <a:off x="2477683" y="786941"/>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9574;p117">
            <a:extLst>
              <a:ext uri="{FF2B5EF4-FFF2-40B4-BE49-F238E27FC236}">
                <a16:creationId xmlns:a16="http://schemas.microsoft.com/office/drawing/2014/main" id="{F8E79DFD-5401-47FA-937B-960DC09E2C0F}"/>
              </a:ext>
            </a:extLst>
          </p:cNvPr>
          <p:cNvSpPr/>
          <p:nvPr/>
        </p:nvSpPr>
        <p:spPr>
          <a:xfrm>
            <a:off x="2477683" y="58100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9574;p117">
            <a:extLst>
              <a:ext uri="{FF2B5EF4-FFF2-40B4-BE49-F238E27FC236}">
                <a16:creationId xmlns:a16="http://schemas.microsoft.com/office/drawing/2014/main" id="{9A89B821-2DEF-4317-A886-9A5E3006D57E}"/>
              </a:ext>
            </a:extLst>
          </p:cNvPr>
          <p:cNvSpPr/>
          <p:nvPr/>
        </p:nvSpPr>
        <p:spPr>
          <a:xfrm>
            <a:off x="3366686" y="1186815"/>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9574;p117">
            <a:extLst>
              <a:ext uri="{FF2B5EF4-FFF2-40B4-BE49-F238E27FC236}">
                <a16:creationId xmlns:a16="http://schemas.microsoft.com/office/drawing/2014/main" id="{72E5960F-68A7-4705-973D-E104A912B10C}"/>
              </a:ext>
            </a:extLst>
          </p:cNvPr>
          <p:cNvSpPr/>
          <p:nvPr/>
        </p:nvSpPr>
        <p:spPr>
          <a:xfrm>
            <a:off x="3369860" y="109491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9574;p117">
            <a:extLst>
              <a:ext uri="{FF2B5EF4-FFF2-40B4-BE49-F238E27FC236}">
                <a16:creationId xmlns:a16="http://schemas.microsoft.com/office/drawing/2014/main" id="{674A12DC-FAF3-4B79-9235-7240E8982E62}"/>
              </a:ext>
            </a:extLst>
          </p:cNvPr>
          <p:cNvSpPr/>
          <p:nvPr/>
        </p:nvSpPr>
        <p:spPr>
          <a:xfrm>
            <a:off x="3363511" y="878840"/>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9574;p117">
            <a:extLst>
              <a:ext uri="{FF2B5EF4-FFF2-40B4-BE49-F238E27FC236}">
                <a16:creationId xmlns:a16="http://schemas.microsoft.com/office/drawing/2014/main" id="{0F211B06-50D4-4CDB-BE20-0231C1FF4123}"/>
              </a:ext>
            </a:extLst>
          </p:cNvPr>
          <p:cNvSpPr/>
          <p:nvPr/>
        </p:nvSpPr>
        <p:spPr>
          <a:xfrm>
            <a:off x="3366685" y="786941"/>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9574;p117">
            <a:extLst>
              <a:ext uri="{FF2B5EF4-FFF2-40B4-BE49-F238E27FC236}">
                <a16:creationId xmlns:a16="http://schemas.microsoft.com/office/drawing/2014/main" id="{32C062F6-27C1-4E76-9138-4846429D6B64}"/>
              </a:ext>
            </a:extLst>
          </p:cNvPr>
          <p:cNvSpPr/>
          <p:nvPr/>
        </p:nvSpPr>
        <p:spPr>
          <a:xfrm>
            <a:off x="3366685" y="58100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9574;p117">
            <a:extLst>
              <a:ext uri="{FF2B5EF4-FFF2-40B4-BE49-F238E27FC236}">
                <a16:creationId xmlns:a16="http://schemas.microsoft.com/office/drawing/2014/main" id="{696D2BB7-7777-4F4F-B0B3-F12925F71FE9}"/>
              </a:ext>
            </a:extLst>
          </p:cNvPr>
          <p:cNvSpPr/>
          <p:nvPr/>
        </p:nvSpPr>
        <p:spPr>
          <a:xfrm>
            <a:off x="4255689" y="1186815"/>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9574;p117">
            <a:extLst>
              <a:ext uri="{FF2B5EF4-FFF2-40B4-BE49-F238E27FC236}">
                <a16:creationId xmlns:a16="http://schemas.microsoft.com/office/drawing/2014/main" id="{7674EC7F-FBCD-4AA0-B721-C8A0A1F77E43}"/>
              </a:ext>
            </a:extLst>
          </p:cNvPr>
          <p:cNvSpPr/>
          <p:nvPr/>
        </p:nvSpPr>
        <p:spPr>
          <a:xfrm>
            <a:off x="4258863" y="109491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9574;p117">
            <a:extLst>
              <a:ext uri="{FF2B5EF4-FFF2-40B4-BE49-F238E27FC236}">
                <a16:creationId xmlns:a16="http://schemas.microsoft.com/office/drawing/2014/main" id="{6E0CB8A2-AD09-45B6-BF4E-26D32EE9192D}"/>
              </a:ext>
            </a:extLst>
          </p:cNvPr>
          <p:cNvSpPr/>
          <p:nvPr/>
        </p:nvSpPr>
        <p:spPr>
          <a:xfrm>
            <a:off x="4252514" y="878840"/>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9574;p117">
            <a:extLst>
              <a:ext uri="{FF2B5EF4-FFF2-40B4-BE49-F238E27FC236}">
                <a16:creationId xmlns:a16="http://schemas.microsoft.com/office/drawing/2014/main" id="{ECFC8AA5-50BD-400D-A16B-0712B937233D}"/>
              </a:ext>
            </a:extLst>
          </p:cNvPr>
          <p:cNvSpPr/>
          <p:nvPr/>
        </p:nvSpPr>
        <p:spPr>
          <a:xfrm>
            <a:off x="4255688" y="786941"/>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9574;p117">
            <a:extLst>
              <a:ext uri="{FF2B5EF4-FFF2-40B4-BE49-F238E27FC236}">
                <a16:creationId xmlns:a16="http://schemas.microsoft.com/office/drawing/2014/main" id="{137F88E4-9750-43C6-94DB-15ADD508FE8E}"/>
              </a:ext>
            </a:extLst>
          </p:cNvPr>
          <p:cNvSpPr/>
          <p:nvPr/>
        </p:nvSpPr>
        <p:spPr>
          <a:xfrm>
            <a:off x="4255688" y="58100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9574;p117">
            <a:extLst>
              <a:ext uri="{FF2B5EF4-FFF2-40B4-BE49-F238E27FC236}">
                <a16:creationId xmlns:a16="http://schemas.microsoft.com/office/drawing/2014/main" id="{5354B094-DA19-47A6-9BD6-F21D69725681}"/>
              </a:ext>
            </a:extLst>
          </p:cNvPr>
          <p:cNvSpPr/>
          <p:nvPr/>
        </p:nvSpPr>
        <p:spPr>
          <a:xfrm>
            <a:off x="5141519" y="1186815"/>
            <a:ext cx="586825" cy="323498"/>
          </a:xfrm>
          <a:prstGeom prst="cube">
            <a:avLst>
              <a:gd name="adj" fmla="val 77881"/>
            </a:avLst>
          </a:prstGeom>
          <a:solidFill>
            <a:schemeClr val="bg1">
              <a:alpha val="90000"/>
            </a:schemeClr>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9574;p117">
            <a:extLst>
              <a:ext uri="{FF2B5EF4-FFF2-40B4-BE49-F238E27FC236}">
                <a16:creationId xmlns:a16="http://schemas.microsoft.com/office/drawing/2014/main" id="{32C4C186-6806-4A8E-A6D0-3FA6C181FB12}"/>
              </a:ext>
            </a:extLst>
          </p:cNvPr>
          <p:cNvSpPr/>
          <p:nvPr/>
        </p:nvSpPr>
        <p:spPr>
          <a:xfrm>
            <a:off x="5144693" y="109491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9574;p117">
            <a:extLst>
              <a:ext uri="{FF2B5EF4-FFF2-40B4-BE49-F238E27FC236}">
                <a16:creationId xmlns:a16="http://schemas.microsoft.com/office/drawing/2014/main" id="{0B30CFD6-EB04-49A6-B5BB-8422EB9BDB05}"/>
              </a:ext>
            </a:extLst>
          </p:cNvPr>
          <p:cNvSpPr/>
          <p:nvPr/>
        </p:nvSpPr>
        <p:spPr>
          <a:xfrm>
            <a:off x="5138344" y="878840"/>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9574;p117">
            <a:extLst>
              <a:ext uri="{FF2B5EF4-FFF2-40B4-BE49-F238E27FC236}">
                <a16:creationId xmlns:a16="http://schemas.microsoft.com/office/drawing/2014/main" id="{57770551-9AEC-4BA2-AB6C-9F4C6C0F534F}"/>
              </a:ext>
            </a:extLst>
          </p:cNvPr>
          <p:cNvSpPr/>
          <p:nvPr/>
        </p:nvSpPr>
        <p:spPr>
          <a:xfrm>
            <a:off x="5141518" y="786941"/>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9574;p117">
            <a:extLst>
              <a:ext uri="{FF2B5EF4-FFF2-40B4-BE49-F238E27FC236}">
                <a16:creationId xmlns:a16="http://schemas.microsoft.com/office/drawing/2014/main" id="{A1A80DFD-896A-4270-AD79-B904D57EBB53}"/>
              </a:ext>
            </a:extLst>
          </p:cNvPr>
          <p:cNvSpPr/>
          <p:nvPr/>
        </p:nvSpPr>
        <p:spPr>
          <a:xfrm>
            <a:off x="5141518" y="58100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9574;p117">
            <a:extLst>
              <a:ext uri="{FF2B5EF4-FFF2-40B4-BE49-F238E27FC236}">
                <a16:creationId xmlns:a16="http://schemas.microsoft.com/office/drawing/2014/main" id="{388D7273-9CF9-4C33-8201-6BBA1B451D4C}"/>
              </a:ext>
            </a:extLst>
          </p:cNvPr>
          <p:cNvSpPr/>
          <p:nvPr/>
        </p:nvSpPr>
        <p:spPr>
          <a:xfrm>
            <a:off x="6017826" y="1186815"/>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9574;p117">
            <a:extLst>
              <a:ext uri="{FF2B5EF4-FFF2-40B4-BE49-F238E27FC236}">
                <a16:creationId xmlns:a16="http://schemas.microsoft.com/office/drawing/2014/main" id="{AB350F7A-2FE8-4403-9853-4D7F2BD1A05D}"/>
              </a:ext>
            </a:extLst>
          </p:cNvPr>
          <p:cNvSpPr/>
          <p:nvPr/>
        </p:nvSpPr>
        <p:spPr>
          <a:xfrm>
            <a:off x="6021000" y="109491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9574;p117">
            <a:extLst>
              <a:ext uri="{FF2B5EF4-FFF2-40B4-BE49-F238E27FC236}">
                <a16:creationId xmlns:a16="http://schemas.microsoft.com/office/drawing/2014/main" id="{76EB80D3-5108-40B2-97D0-65DB5FCC6E9D}"/>
              </a:ext>
            </a:extLst>
          </p:cNvPr>
          <p:cNvSpPr/>
          <p:nvPr/>
        </p:nvSpPr>
        <p:spPr>
          <a:xfrm>
            <a:off x="6014651" y="878840"/>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9574;p117">
            <a:extLst>
              <a:ext uri="{FF2B5EF4-FFF2-40B4-BE49-F238E27FC236}">
                <a16:creationId xmlns:a16="http://schemas.microsoft.com/office/drawing/2014/main" id="{3D64D9E3-A3F8-42BF-A271-4154E4B81CF2}"/>
              </a:ext>
            </a:extLst>
          </p:cNvPr>
          <p:cNvSpPr/>
          <p:nvPr/>
        </p:nvSpPr>
        <p:spPr>
          <a:xfrm>
            <a:off x="6017825" y="786941"/>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9574;p117">
            <a:extLst>
              <a:ext uri="{FF2B5EF4-FFF2-40B4-BE49-F238E27FC236}">
                <a16:creationId xmlns:a16="http://schemas.microsoft.com/office/drawing/2014/main" id="{70EE2573-6EAB-4431-8BCA-74C9339AB698}"/>
              </a:ext>
            </a:extLst>
          </p:cNvPr>
          <p:cNvSpPr/>
          <p:nvPr/>
        </p:nvSpPr>
        <p:spPr>
          <a:xfrm>
            <a:off x="6017825" y="581006"/>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9574;p117">
            <a:extLst>
              <a:ext uri="{FF2B5EF4-FFF2-40B4-BE49-F238E27FC236}">
                <a16:creationId xmlns:a16="http://schemas.microsoft.com/office/drawing/2014/main" id="{2FBBCD55-9B61-4FE0-9BDC-6EFDDB544F95}"/>
              </a:ext>
            </a:extLst>
          </p:cNvPr>
          <p:cNvSpPr/>
          <p:nvPr/>
        </p:nvSpPr>
        <p:spPr>
          <a:xfrm>
            <a:off x="1582334" y="878840"/>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9574;p117">
            <a:extLst>
              <a:ext uri="{FF2B5EF4-FFF2-40B4-BE49-F238E27FC236}">
                <a16:creationId xmlns:a16="http://schemas.microsoft.com/office/drawing/2014/main" id="{53EC029F-EAD0-40A1-9B13-47A5A4181E38}"/>
              </a:ext>
            </a:extLst>
          </p:cNvPr>
          <p:cNvSpPr/>
          <p:nvPr/>
        </p:nvSpPr>
        <p:spPr>
          <a:xfrm>
            <a:off x="1585508" y="786941"/>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9574;p117">
            <a:extLst>
              <a:ext uri="{FF2B5EF4-FFF2-40B4-BE49-F238E27FC236}">
                <a16:creationId xmlns:a16="http://schemas.microsoft.com/office/drawing/2014/main" id="{7219D808-6C38-4AB6-B0C8-34AE565BD0D9}"/>
              </a:ext>
            </a:extLst>
          </p:cNvPr>
          <p:cNvSpPr/>
          <p:nvPr/>
        </p:nvSpPr>
        <p:spPr>
          <a:xfrm>
            <a:off x="1602941" y="570865"/>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组合 3215">
            <a:extLst>
              <a:ext uri="{FF2B5EF4-FFF2-40B4-BE49-F238E27FC236}">
                <a16:creationId xmlns:a16="http://schemas.microsoft.com/office/drawing/2014/main" id="{33478A3F-D9E9-4186-9857-481F2FBB1FA3}"/>
              </a:ext>
            </a:extLst>
          </p:cNvPr>
          <p:cNvGrpSpPr/>
          <p:nvPr/>
        </p:nvGrpSpPr>
        <p:grpSpPr>
          <a:xfrm>
            <a:off x="1608772" y="1474432"/>
            <a:ext cx="5031632" cy="2913879"/>
            <a:chOff x="716303" y="1484890"/>
            <a:chExt cx="5031632" cy="2913879"/>
          </a:xfrm>
          <a:solidFill>
            <a:schemeClr val="bg1"/>
          </a:solidFill>
        </p:grpSpPr>
        <p:grpSp>
          <p:nvGrpSpPr>
            <p:cNvPr id="37" name="Google Shape;9611;p117">
              <a:extLst>
                <a:ext uri="{FF2B5EF4-FFF2-40B4-BE49-F238E27FC236}">
                  <a16:creationId xmlns:a16="http://schemas.microsoft.com/office/drawing/2014/main" id="{E33654D6-EA11-4B5E-A5EC-D6407A2B37A7}"/>
                </a:ext>
              </a:extLst>
            </p:cNvPr>
            <p:cNvGrpSpPr/>
            <p:nvPr/>
          </p:nvGrpSpPr>
          <p:grpSpPr>
            <a:xfrm>
              <a:off x="909978" y="3777936"/>
              <a:ext cx="383067" cy="413400"/>
              <a:chOff x="2476982" y="2030254"/>
              <a:chExt cx="383067" cy="413400"/>
            </a:xfrm>
            <a:grpFill/>
          </p:grpSpPr>
          <p:sp>
            <p:nvSpPr>
              <p:cNvPr id="38" name="Google Shape;9612;p117">
                <a:extLst>
                  <a:ext uri="{FF2B5EF4-FFF2-40B4-BE49-F238E27FC236}">
                    <a16:creationId xmlns:a16="http://schemas.microsoft.com/office/drawing/2014/main" id="{664BF26A-6814-4EF8-ADB4-15D4982243B3}"/>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9" name="Google Shape;9613;p117">
                <a:extLst>
                  <a:ext uri="{FF2B5EF4-FFF2-40B4-BE49-F238E27FC236}">
                    <a16:creationId xmlns:a16="http://schemas.microsoft.com/office/drawing/2014/main" id="{FBF8C699-FFE5-4E26-92F8-B08262243F0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0" name="Google Shape;9614;p117">
                <a:extLst>
                  <a:ext uri="{FF2B5EF4-FFF2-40B4-BE49-F238E27FC236}">
                    <a16:creationId xmlns:a16="http://schemas.microsoft.com/office/drawing/2014/main" id="{9A4A004F-CB9E-4C9C-BF05-105884DFD63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1" name="Google Shape;9615;p117">
                <a:extLst>
                  <a:ext uri="{FF2B5EF4-FFF2-40B4-BE49-F238E27FC236}">
                    <a16:creationId xmlns:a16="http://schemas.microsoft.com/office/drawing/2014/main" id="{FCE1467E-8B94-4BF7-B953-2A192293C552}"/>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2" name="Google Shape;9616;p117">
                <a:extLst>
                  <a:ext uri="{FF2B5EF4-FFF2-40B4-BE49-F238E27FC236}">
                    <a16:creationId xmlns:a16="http://schemas.microsoft.com/office/drawing/2014/main" id="{6A57E26C-8A2A-45B1-9EA1-803ED6B76BB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3" name="Google Shape;9617;p117">
                <a:extLst>
                  <a:ext uri="{FF2B5EF4-FFF2-40B4-BE49-F238E27FC236}">
                    <a16:creationId xmlns:a16="http://schemas.microsoft.com/office/drawing/2014/main" id="{03E82439-C84E-463B-8F11-FC5D2CD367C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4" name="Google Shape;9618;p117">
                <a:extLst>
                  <a:ext uri="{FF2B5EF4-FFF2-40B4-BE49-F238E27FC236}">
                    <a16:creationId xmlns:a16="http://schemas.microsoft.com/office/drawing/2014/main" id="{3F961DB5-F4F0-4CFE-8D7E-5FA3D067E42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45" name="Google Shape;9619;p117">
                <a:extLst>
                  <a:ext uri="{FF2B5EF4-FFF2-40B4-BE49-F238E27FC236}">
                    <a16:creationId xmlns:a16="http://schemas.microsoft.com/office/drawing/2014/main" id="{07F49E70-6E5E-41B2-A43E-EB0FDAB51B8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6" name="Google Shape;9620;p117">
                <a:extLst>
                  <a:ext uri="{FF2B5EF4-FFF2-40B4-BE49-F238E27FC236}">
                    <a16:creationId xmlns:a16="http://schemas.microsoft.com/office/drawing/2014/main" id="{3ED96948-9170-4925-A396-1C589C0BBDF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7" name="Google Shape;9621;p117">
                <a:extLst>
                  <a:ext uri="{FF2B5EF4-FFF2-40B4-BE49-F238E27FC236}">
                    <a16:creationId xmlns:a16="http://schemas.microsoft.com/office/drawing/2014/main" id="{D647929C-8802-4A17-B411-708A16C0EB9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8" name="Google Shape;9622;p117">
                <a:extLst>
                  <a:ext uri="{FF2B5EF4-FFF2-40B4-BE49-F238E27FC236}">
                    <a16:creationId xmlns:a16="http://schemas.microsoft.com/office/drawing/2014/main" id="{DF61612A-A2A7-438D-A106-1C7F71E7BF5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49" name="Google Shape;9623;p117">
                <a:extLst>
                  <a:ext uri="{FF2B5EF4-FFF2-40B4-BE49-F238E27FC236}">
                    <a16:creationId xmlns:a16="http://schemas.microsoft.com/office/drawing/2014/main" id="{8BABCBE6-B261-4DA4-A38C-7596531F57A4}"/>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50" name="Google Shape;9624;p117">
                <a:extLst>
                  <a:ext uri="{FF2B5EF4-FFF2-40B4-BE49-F238E27FC236}">
                    <a16:creationId xmlns:a16="http://schemas.microsoft.com/office/drawing/2014/main" id="{A5FA6596-2A7F-4D45-BC21-C717DD216F2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51" name="Google Shape;9625;p117">
                <a:extLst>
                  <a:ext uri="{FF2B5EF4-FFF2-40B4-BE49-F238E27FC236}">
                    <a16:creationId xmlns:a16="http://schemas.microsoft.com/office/drawing/2014/main" id="{8737CDB7-FF13-458D-9787-7DE631E24F2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52" name="Google Shape;9626;p117">
                <a:extLst>
                  <a:ext uri="{FF2B5EF4-FFF2-40B4-BE49-F238E27FC236}">
                    <a16:creationId xmlns:a16="http://schemas.microsoft.com/office/drawing/2014/main" id="{CF8AFA20-9BB7-42AF-B5CB-BBC4913D9B3F}"/>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3" name="Google Shape;9627;p117">
                <a:extLst>
                  <a:ext uri="{FF2B5EF4-FFF2-40B4-BE49-F238E27FC236}">
                    <a16:creationId xmlns:a16="http://schemas.microsoft.com/office/drawing/2014/main" id="{52B31801-FB95-479C-B76B-B9857B966BD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 name="Google Shape;9611;p117">
              <a:extLst>
                <a:ext uri="{FF2B5EF4-FFF2-40B4-BE49-F238E27FC236}">
                  <a16:creationId xmlns:a16="http://schemas.microsoft.com/office/drawing/2014/main" id="{CD10BBCD-505F-4C11-AD4A-435D564D08C2}"/>
                </a:ext>
              </a:extLst>
            </p:cNvPr>
            <p:cNvGrpSpPr/>
            <p:nvPr/>
          </p:nvGrpSpPr>
          <p:grpSpPr>
            <a:xfrm>
              <a:off x="911170" y="3462814"/>
              <a:ext cx="383067" cy="413400"/>
              <a:chOff x="2476982" y="2030254"/>
              <a:chExt cx="383067" cy="413400"/>
            </a:xfrm>
            <a:grpFill/>
          </p:grpSpPr>
          <p:sp>
            <p:nvSpPr>
              <p:cNvPr id="4" name="Google Shape;9612;p117">
                <a:extLst>
                  <a:ext uri="{FF2B5EF4-FFF2-40B4-BE49-F238E27FC236}">
                    <a16:creationId xmlns:a16="http://schemas.microsoft.com/office/drawing/2014/main" id="{B98C99D3-3B1D-4B6B-99B7-83023DA6AFE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 name="Google Shape;9613;p117">
                <a:extLst>
                  <a:ext uri="{FF2B5EF4-FFF2-40B4-BE49-F238E27FC236}">
                    <a16:creationId xmlns:a16="http://schemas.microsoft.com/office/drawing/2014/main" id="{4CD53727-8F53-44F3-92DB-042E0558953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 name="Google Shape;9614;p117">
                <a:extLst>
                  <a:ext uri="{FF2B5EF4-FFF2-40B4-BE49-F238E27FC236}">
                    <a16:creationId xmlns:a16="http://schemas.microsoft.com/office/drawing/2014/main" id="{52EBBC7E-57B7-4455-A698-ACC10C749B0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 name="Google Shape;9615;p117">
                <a:extLst>
                  <a:ext uri="{FF2B5EF4-FFF2-40B4-BE49-F238E27FC236}">
                    <a16:creationId xmlns:a16="http://schemas.microsoft.com/office/drawing/2014/main" id="{4621098E-633F-4D83-BD8E-AA80B5F10B90}"/>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 name="Google Shape;9616;p117">
                <a:extLst>
                  <a:ext uri="{FF2B5EF4-FFF2-40B4-BE49-F238E27FC236}">
                    <a16:creationId xmlns:a16="http://schemas.microsoft.com/office/drawing/2014/main" id="{18ABA533-A37B-4C79-A0F0-9DAE635B6D7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 name="Google Shape;9617;p117">
                <a:extLst>
                  <a:ext uri="{FF2B5EF4-FFF2-40B4-BE49-F238E27FC236}">
                    <a16:creationId xmlns:a16="http://schemas.microsoft.com/office/drawing/2014/main" id="{68E306B3-2BA8-4A28-876A-8DB0354A724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 name="Google Shape;9618;p117">
                <a:extLst>
                  <a:ext uri="{FF2B5EF4-FFF2-40B4-BE49-F238E27FC236}">
                    <a16:creationId xmlns:a16="http://schemas.microsoft.com/office/drawing/2014/main" id="{650ECCFC-68B8-4E53-9B16-15E7868BD6B9}"/>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1" name="Google Shape;9619;p117">
                <a:extLst>
                  <a:ext uri="{FF2B5EF4-FFF2-40B4-BE49-F238E27FC236}">
                    <a16:creationId xmlns:a16="http://schemas.microsoft.com/office/drawing/2014/main" id="{0E8F51DE-3165-4E47-998B-A933C520437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 name="Google Shape;9620;p117">
                <a:extLst>
                  <a:ext uri="{FF2B5EF4-FFF2-40B4-BE49-F238E27FC236}">
                    <a16:creationId xmlns:a16="http://schemas.microsoft.com/office/drawing/2014/main" id="{89E5012A-A8B0-4C61-8991-BF018F29C3C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 name="Google Shape;9621;p117">
                <a:extLst>
                  <a:ext uri="{FF2B5EF4-FFF2-40B4-BE49-F238E27FC236}">
                    <a16:creationId xmlns:a16="http://schemas.microsoft.com/office/drawing/2014/main" id="{D793AF1F-3E4F-4B5A-A13A-7DAB7D39280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4" name="Google Shape;9622;p117">
                <a:extLst>
                  <a:ext uri="{FF2B5EF4-FFF2-40B4-BE49-F238E27FC236}">
                    <a16:creationId xmlns:a16="http://schemas.microsoft.com/office/drawing/2014/main" id="{DEECD1AE-7FE0-4781-929E-702F01C15B6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5" name="Google Shape;9623;p117">
                <a:extLst>
                  <a:ext uri="{FF2B5EF4-FFF2-40B4-BE49-F238E27FC236}">
                    <a16:creationId xmlns:a16="http://schemas.microsoft.com/office/drawing/2014/main" id="{357C303D-E7EA-4EEF-A099-0801C7D5087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6" name="Google Shape;9624;p117">
                <a:extLst>
                  <a:ext uri="{FF2B5EF4-FFF2-40B4-BE49-F238E27FC236}">
                    <a16:creationId xmlns:a16="http://schemas.microsoft.com/office/drawing/2014/main" id="{6F65D49F-DD91-476D-80D9-C119DEA3BE95}"/>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7" name="Google Shape;9625;p117">
                <a:extLst>
                  <a:ext uri="{FF2B5EF4-FFF2-40B4-BE49-F238E27FC236}">
                    <a16:creationId xmlns:a16="http://schemas.microsoft.com/office/drawing/2014/main" id="{18EB4AFF-A683-4E78-B0BA-30FEAD7F256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8" name="Google Shape;9626;p117">
                <a:extLst>
                  <a:ext uri="{FF2B5EF4-FFF2-40B4-BE49-F238E27FC236}">
                    <a16:creationId xmlns:a16="http://schemas.microsoft.com/office/drawing/2014/main" id="{2F1E8AA2-74EA-4214-8601-BC13E0FF18B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 name="Google Shape;9627;p117">
                <a:extLst>
                  <a:ext uri="{FF2B5EF4-FFF2-40B4-BE49-F238E27FC236}">
                    <a16:creationId xmlns:a16="http://schemas.microsoft.com/office/drawing/2014/main" id="{A0BFE0EC-9A31-4CFD-9B76-C36954B5F881}"/>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54" name="Google Shape;9611;p117">
              <a:extLst>
                <a:ext uri="{FF2B5EF4-FFF2-40B4-BE49-F238E27FC236}">
                  <a16:creationId xmlns:a16="http://schemas.microsoft.com/office/drawing/2014/main" id="{68959860-E9EA-4B08-8E3A-0927849F07F6}"/>
                </a:ext>
              </a:extLst>
            </p:cNvPr>
            <p:cNvGrpSpPr/>
            <p:nvPr/>
          </p:nvGrpSpPr>
          <p:grpSpPr>
            <a:xfrm>
              <a:off x="910434" y="3152093"/>
              <a:ext cx="383067" cy="413400"/>
              <a:chOff x="2476982" y="2030254"/>
              <a:chExt cx="383067" cy="413400"/>
            </a:xfrm>
            <a:grpFill/>
          </p:grpSpPr>
          <p:sp>
            <p:nvSpPr>
              <p:cNvPr id="55" name="Google Shape;9612;p117">
                <a:extLst>
                  <a:ext uri="{FF2B5EF4-FFF2-40B4-BE49-F238E27FC236}">
                    <a16:creationId xmlns:a16="http://schemas.microsoft.com/office/drawing/2014/main" id="{A6AA9058-597F-4FAA-821C-ADD7580572DF}"/>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6" name="Google Shape;9613;p117">
                <a:extLst>
                  <a:ext uri="{FF2B5EF4-FFF2-40B4-BE49-F238E27FC236}">
                    <a16:creationId xmlns:a16="http://schemas.microsoft.com/office/drawing/2014/main" id="{000A4E21-0E19-472A-9215-AB2D488882A4}"/>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7" name="Google Shape;9614;p117">
                <a:extLst>
                  <a:ext uri="{FF2B5EF4-FFF2-40B4-BE49-F238E27FC236}">
                    <a16:creationId xmlns:a16="http://schemas.microsoft.com/office/drawing/2014/main" id="{7B9398AE-A95F-4AAF-8091-C8B2CD9BCFB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8" name="Google Shape;9615;p117">
                <a:extLst>
                  <a:ext uri="{FF2B5EF4-FFF2-40B4-BE49-F238E27FC236}">
                    <a16:creationId xmlns:a16="http://schemas.microsoft.com/office/drawing/2014/main" id="{C02C31AB-E8D6-4637-936D-52EC2DC4EB73}"/>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9" name="Google Shape;9616;p117">
                <a:extLst>
                  <a:ext uri="{FF2B5EF4-FFF2-40B4-BE49-F238E27FC236}">
                    <a16:creationId xmlns:a16="http://schemas.microsoft.com/office/drawing/2014/main" id="{4202FDE0-19F6-4F28-BDD3-E55E52BD0EF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0" name="Google Shape;9617;p117">
                <a:extLst>
                  <a:ext uri="{FF2B5EF4-FFF2-40B4-BE49-F238E27FC236}">
                    <a16:creationId xmlns:a16="http://schemas.microsoft.com/office/drawing/2014/main" id="{F19E2D77-9EF7-49F6-BF3A-57A3A105809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1" name="Google Shape;9618;p117">
                <a:extLst>
                  <a:ext uri="{FF2B5EF4-FFF2-40B4-BE49-F238E27FC236}">
                    <a16:creationId xmlns:a16="http://schemas.microsoft.com/office/drawing/2014/main" id="{6CC5CD48-840A-4DF6-8908-361C3CE2C382}"/>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62" name="Google Shape;9619;p117">
                <a:extLst>
                  <a:ext uri="{FF2B5EF4-FFF2-40B4-BE49-F238E27FC236}">
                    <a16:creationId xmlns:a16="http://schemas.microsoft.com/office/drawing/2014/main" id="{7E4CB304-DB05-4A53-BD1F-269E2CE318B1}"/>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3" name="Google Shape;9620;p117">
                <a:extLst>
                  <a:ext uri="{FF2B5EF4-FFF2-40B4-BE49-F238E27FC236}">
                    <a16:creationId xmlns:a16="http://schemas.microsoft.com/office/drawing/2014/main" id="{2FAB3D21-8A05-45A8-BDEC-13B604717AC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4" name="Google Shape;9621;p117">
                <a:extLst>
                  <a:ext uri="{FF2B5EF4-FFF2-40B4-BE49-F238E27FC236}">
                    <a16:creationId xmlns:a16="http://schemas.microsoft.com/office/drawing/2014/main" id="{9AF2CB20-C478-4ABB-BAA6-71C96AF63B9E}"/>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5" name="Google Shape;9622;p117">
                <a:extLst>
                  <a:ext uri="{FF2B5EF4-FFF2-40B4-BE49-F238E27FC236}">
                    <a16:creationId xmlns:a16="http://schemas.microsoft.com/office/drawing/2014/main" id="{7FA7A3BE-C989-4898-B874-9890CFA7883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66" name="Google Shape;9623;p117">
                <a:extLst>
                  <a:ext uri="{FF2B5EF4-FFF2-40B4-BE49-F238E27FC236}">
                    <a16:creationId xmlns:a16="http://schemas.microsoft.com/office/drawing/2014/main" id="{E367F806-D195-42C1-837D-5917D4EF60C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67" name="Google Shape;9624;p117">
                <a:extLst>
                  <a:ext uri="{FF2B5EF4-FFF2-40B4-BE49-F238E27FC236}">
                    <a16:creationId xmlns:a16="http://schemas.microsoft.com/office/drawing/2014/main" id="{C1C9FBAB-7610-4026-B400-2E636080076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68" name="Google Shape;9625;p117">
                <a:extLst>
                  <a:ext uri="{FF2B5EF4-FFF2-40B4-BE49-F238E27FC236}">
                    <a16:creationId xmlns:a16="http://schemas.microsoft.com/office/drawing/2014/main" id="{406865A2-FB5D-46EB-B603-E9FD0AEA282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69" name="Google Shape;9626;p117">
                <a:extLst>
                  <a:ext uri="{FF2B5EF4-FFF2-40B4-BE49-F238E27FC236}">
                    <a16:creationId xmlns:a16="http://schemas.microsoft.com/office/drawing/2014/main" id="{9345824C-0301-4E1C-8849-FE7954DF704C}"/>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0" name="Google Shape;9627;p117">
                <a:extLst>
                  <a:ext uri="{FF2B5EF4-FFF2-40B4-BE49-F238E27FC236}">
                    <a16:creationId xmlns:a16="http://schemas.microsoft.com/office/drawing/2014/main" id="{429A678B-5322-4294-BA5F-AB8D7B4553C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0" name="Google Shape;9611;p117">
              <a:extLst>
                <a:ext uri="{FF2B5EF4-FFF2-40B4-BE49-F238E27FC236}">
                  <a16:creationId xmlns:a16="http://schemas.microsoft.com/office/drawing/2014/main" id="{95F2686C-648A-47BB-BB0A-5F622EC5D82E}"/>
                </a:ext>
              </a:extLst>
            </p:cNvPr>
            <p:cNvGrpSpPr/>
            <p:nvPr/>
          </p:nvGrpSpPr>
          <p:grpSpPr>
            <a:xfrm>
              <a:off x="910938" y="2836100"/>
              <a:ext cx="383067" cy="413400"/>
              <a:chOff x="2476982" y="2030254"/>
              <a:chExt cx="383067" cy="413400"/>
            </a:xfrm>
            <a:grpFill/>
          </p:grpSpPr>
          <p:sp>
            <p:nvSpPr>
              <p:cNvPr id="21" name="Google Shape;9612;p117">
                <a:extLst>
                  <a:ext uri="{FF2B5EF4-FFF2-40B4-BE49-F238E27FC236}">
                    <a16:creationId xmlns:a16="http://schemas.microsoft.com/office/drawing/2014/main" id="{44637BD8-EE10-4007-85C1-8885DD9035D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 name="Google Shape;9613;p117">
                <a:extLst>
                  <a:ext uri="{FF2B5EF4-FFF2-40B4-BE49-F238E27FC236}">
                    <a16:creationId xmlns:a16="http://schemas.microsoft.com/office/drawing/2014/main" id="{398E063A-5149-4489-8036-F70D5F0A8ECE}"/>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 name="Google Shape;9614;p117">
                <a:extLst>
                  <a:ext uri="{FF2B5EF4-FFF2-40B4-BE49-F238E27FC236}">
                    <a16:creationId xmlns:a16="http://schemas.microsoft.com/office/drawing/2014/main" id="{EB5AAC5B-A3E5-4C92-9782-B456A3DBC3B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 name="Google Shape;9615;p117">
                <a:extLst>
                  <a:ext uri="{FF2B5EF4-FFF2-40B4-BE49-F238E27FC236}">
                    <a16:creationId xmlns:a16="http://schemas.microsoft.com/office/drawing/2014/main" id="{4B6AF5CD-FDB6-48A7-B52B-8C3D37E32221}"/>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 name="Google Shape;9616;p117">
                <a:extLst>
                  <a:ext uri="{FF2B5EF4-FFF2-40B4-BE49-F238E27FC236}">
                    <a16:creationId xmlns:a16="http://schemas.microsoft.com/office/drawing/2014/main" id="{4B9420BB-D337-4BB1-88E1-53399602DE1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 name="Google Shape;9617;p117">
                <a:extLst>
                  <a:ext uri="{FF2B5EF4-FFF2-40B4-BE49-F238E27FC236}">
                    <a16:creationId xmlns:a16="http://schemas.microsoft.com/office/drawing/2014/main" id="{9FF06219-12D4-4AEE-AA1C-11F230AE761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 name="Google Shape;9618;p117">
                <a:extLst>
                  <a:ext uri="{FF2B5EF4-FFF2-40B4-BE49-F238E27FC236}">
                    <a16:creationId xmlns:a16="http://schemas.microsoft.com/office/drawing/2014/main" id="{81A364B3-DE81-4501-9600-AFF7342F55B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8" name="Google Shape;9619;p117">
                <a:extLst>
                  <a:ext uri="{FF2B5EF4-FFF2-40B4-BE49-F238E27FC236}">
                    <a16:creationId xmlns:a16="http://schemas.microsoft.com/office/drawing/2014/main" id="{DAE03C49-9DFE-441A-AE9F-E6B2D718E5CC}"/>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 name="Google Shape;9620;p117">
                <a:extLst>
                  <a:ext uri="{FF2B5EF4-FFF2-40B4-BE49-F238E27FC236}">
                    <a16:creationId xmlns:a16="http://schemas.microsoft.com/office/drawing/2014/main" id="{AC5A046E-4323-4D3C-A3B7-593DDEA9545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 name="Google Shape;9621;p117">
                <a:extLst>
                  <a:ext uri="{FF2B5EF4-FFF2-40B4-BE49-F238E27FC236}">
                    <a16:creationId xmlns:a16="http://schemas.microsoft.com/office/drawing/2014/main" id="{0F0CE85C-1537-41EE-B288-702D1B925D6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 name="Google Shape;9622;p117">
                <a:extLst>
                  <a:ext uri="{FF2B5EF4-FFF2-40B4-BE49-F238E27FC236}">
                    <a16:creationId xmlns:a16="http://schemas.microsoft.com/office/drawing/2014/main" id="{117A0AFB-74FB-4A12-B4D4-57D4A8A48E0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2" name="Google Shape;9623;p117">
                <a:extLst>
                  <a:ext uri="{FF2B5EF4-FFF2-40B4-BE49-F238E27FC236}">
                    <a16:creationId xmlns:a16="http://schemas.microsoft.com/office/drawing/2014/main" id="{AFBEFF93-5016-4494-B8F2-AA6D0BD0C59B}"/>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3" name="Google Shape;9624;p117">
                <a:extLst>
                  <a:ext uri="{FF2B5EF4-FFF2-40B4-BE49-F238E27FC236}">
                    <a16:creationId xmlns:a16="http://schemas.microsoft.com/office/drawing/2014/main" id="{8E74C833-E77A-4040-9E5E-2E9055A4C85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4" name="Google Shape;9625;p117">
                <a:extLst>
                  <a:ext uri="{FF2B5EF4-FFF2-40B4-BE49-F238E27FC236}">
                    <a16:creationId xmlns:a16="http://schemas.microsoft.com/office/drawing/2014/main" id="{770FB77D-5ADA-42D9-B571-F4675005E4FF}"/>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5" name="Google Shape;9626;p117">
                <a:extLst>
                  <a:ext uri="{FF2B5EF4-FFF2-40B4-BE49-F238E27FC236}">
                    <a16:creationId xmlns:a16="http://schemas.microsoft.com/office/drawing/2014/main" id="{63C80FD1-BB28-4AE8-95DB-7D3F8B7F52FD}"/>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6" name="Google Shape;9627;p117">
                <a:extLst>
                  <a:ext uri="{FF2B5EF4-FFF2-40B4-BE49-F238E27FC236}">
                    <a16:creationId xmlns:a16="http://schemas.microsoft.com/office/drawing/2014/main" id="{59D4D5D6-9DA4-4796-8985-E622DE30C24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71" name="Google Shape;9611;p117">
              <a:extLst>
                <a:ext uri="{FF2B5EF4-FFF2-40B4-BE49-F238E27FC236}">
                  <a16:creationId xmlns:a16="http://schemas.microsoft.com/office/drawing/2014/main" id="{DB36CE55-4145-40C8-A172-A9504EABDC6C}"/>
                </a:ext>
              </a:extLst>
            </p:cNvPr>
            <p:cNvGrpSpPr/>
            <p:nvPr/>
          </p:nvGrpSpPr>
          <p:grpSpPr>
            <a:xfrm>
              <a:off x="910938" y="2521775"/>
              <a:ext cx="383067" cy="413400"/>
              <a:chOff x="2476982" y="2030254"/>
              <a:chExt cx="383067" cy="413400"/>
            </a:xfrm>
            <a:grpFill/>
          </p:grpSpPr>
          <p:sp>
            <p:nvSpPr>
              <p:cNvPr id="72" name="Google Shape;9612;p117">
                <a:extLst>
                  <a:ext uri="{FF2B5EF4-FFF2-40B4-BE49-F238E27FC236}">
                    <a16:creationId xmlns:a16="http://schemas.microsoft.com/office/drawing/2014/main" id="{08F5B067-551A-4D05-AE4B-7CD21D9745D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3" name="Google Shape;9613;p117">
                <a:extLst>
                  <a:ext uri="{FF2B5EF4-FFF2-40B4-BE49-F238E27FC236}">
                    <a16:creationId xmlns:a16="http://schemas.microsoft.com/office/drawing/2014/main" id="{C1582A1E-845C-4E3D-9A28-34F6E94489FC}"/>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4" name="Google Shape;9614;p117">
                <a:extLst>
                  <a:ext uri="{FF2B5EF4-FFF2-40B4-BE49-F238E27FC236}">
                    <a16:creationId xmlns:a16="http://schemas.microsoft.com/office/drawing/2014/main" id="{320E98A0-3D28-41AE-B529-A1612E95A73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5" name="Google Shape;9615;p117">
                <a:extLst>
                  <a:ext uri="{FF2B5EF4-FFF2-40B4-BE49-F238E27FC236}">
                    <a16:creationId xmlns:a16="http://schemas.microsoft.com/office/drawing/2014/main" id="{15ADB2D6-932B-442D-B39A-6F034D0C8B7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6" name="Google Shape;9616;p117">
                <a:extLst>
                  <a:ext uri="{FF2B5EF4-FFF2-40B4-BE49-F238E27FC236}">
                    <a16:creationId xmlns:a16="http://schemas.microsoft.com/office/drawing/2014/main" id="{7D62518C-A55F-4AC1-8D7B-0531F3A8934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7" name="Google Shape;9617;p117">
                <a:extLst>
                  <a:ext uri="{FF2B5EF4-FFF2-40B4-BE49-F238E27FC236}">
                    <a16:creationId xmlns:a16="http://schemas.microsoft.com/office/drawing/2014/main" id="{2CF328A7-81EE-43CE-9BE3-E740DA30E87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8" name="Google Shape;9618;p117">
                <a:extLst>
                  <a:ext uri="{FF2B5EF4-FFF2-40B4-BE49-F238E27FC236}">
                    <a16:creationId xmlns:a16="http://schemas.microsoft.com/office/drawing/2014/main" id="{AE9754ED-C9D3-4F8C-9EEA-D4CE22CDAC4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79" name="Google Shape;9619;p117">
                <a:extLst>
                  <a:ext uri="{FF2B5EF4-FFF2-40B4-BE49-F238E27FC236}">
                    <a16:creationId xmlns:a16="http://schemas.microsoft.com/office/drawing/2014/main" id="{54CA1A25-3715-40A3-9557-67FF31DC5F1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0" name="Google Shape;9620;p117">
                <a:extLst>
                  <a:ext uri="{FF2B5EF4-FFF2-40B4-BE49-F238E27FC236}">
                    <a16:creationId xmlns:a16="http://schemas.microsoft.com/office/drawing/2014/main" id="{F9E574BA-3E1F-44E5-B582-090789CC11C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1" name="Google Shape;9621;p117">
                <a:extLst>
                  <a:ext uri="{FF2B5EF4-FFF2-40B4-BE49-F238E27FC236}">
                    <a16:creationId xmlns:a16="http://schemas.microsoft.com/office/drawing/2014/main" id="{024DC981-4427-408E-8BE4-835014E89AD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2" name="Google Shape;9622;p117">
                <a:extLst>
                  <a:ext uri="{FF2B5EF4-FFF2-40B4-BE49-F238E27FC236}">
                    <a16:creationId xmlns:a16="http://schemas.microsoft.com/office/drawing/2014/main" id="{230D47FB-4378-42AA-B7E7-97AE1AF7666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83" name="Google Shape;9623;p117">
                <a:extLst>
                  <a:ext uri="{FF2B5EF4-FFF2-40B4-BE49-F238E27FC236}">
                    <a16:creationId xmlns:a16="http://schemas.microsoft.com/office/drawing/2014/main" id="{475DCEFF-A7CF-40E4-87FD-73EE90B8556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84" name="Google Shape;9624;p117">
                <a:extLst>
                  <a:ext uri="{FF2B5EF4-FFF2-40B4-BE49-F238E27FC236}">
                    <a16:creationId xmlns:a16="http://schemas.microsoft.com/office/drawing/2014/main" id="{31525B5A-37EB-48ED-B045-E0A2E39B836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85" name="Google Shape;9625;p117">
                <a:extLst>
                  <a:ext uri="{FF2B5EF4-FFF2-40B4-BE49-F238E27FC236}">
                    <a16:creationId xmlns:a16="http://schemas.microsoft.com/office/drawing/2014/main" id="{89F8CEC0-0A59-4D7B-97FD-23CFE7137728}"/>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86" name="Google Shape;9626;p117">
                <a:extLst>
                  <a:ext uri="{FF2B5EF4-FFF2-40B4-BE49-F238E27FC236}">
                    <a16:creationId xmlns:a16="http://schemas.microsoft.com/office/drawing/2014/main" id="{E2ACC58C-554B-4332-BA73-92C0C5A3318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7" name="Google Shape;9627;p117">
                <a:extLst>
                  <a:ext uri="{FF2B5EF4-FFF2-40B4-BE49-F238E27FC236}">
                    <a16:creationId xmlns:a16="http://schemas.microsoft.com/office/drawing/2014/main" id="{809B8F50-A876-4A56-A0FB-44B2CDF3DA7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88" name="Google Shape;9611;p117">
              <a:extLst>
                <a:ext uri="{FF2B5EF4-FFF2-40B4-BE49-F238E27FC236}">
                  <a16:creationId xmlns:a16="http://schemas.microsoft.com/office/drawing/2014/main" id="{2723A71B-4356-447F-8A9D-6E7FE2D8BF45}"/>
                </a:ext>
              </a:extLst>
            </p:cNvPr>
            <p:cNvGrpSpPr/>
            <p:nvPr/>
          </p:nvGrpSpPr>
          <p:grpSpPr>
            <a:xfrm>
              <a:off x="910850" y="2207549"/>
              <a:ext cx="383067" cy="413400"/>
              <a:chOff x="2476982" y="2030254"/>
              <a:chExt cx="383067" cy="413400"/>
            </a:xfrm>
            <a:grpFill/>
          </p:grpSpPr>
          <p:sp>
            <p:nvSpPr>
              <p:cNvPr id="89" name="Google Shape;9612;p117">
                <a:extLst>
                  <a:ext uri="{FF2B5EF4-FFF2-40B4-BE49-F238E27FC236}">
                    <a16:creationId xmlns:a16="http://schemas.microsoft.com/office/drawing/2014/main" id="{A2717B17-C21C-4BE1-9047-CCD0DC1F2AC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0" name="Google Shape;9613;p117">
                <a:extLst>
                  <a:ext uri="{FF2B5EF4-FFF2-40B4-BE49-F238E27FC236}">
                    <a16:creationId xmlns:a16="http://schemas.microsoft.com/office/drawing/2014/main" id="{48590285-5DBA-416D-ABFE-0AFB63A3F40C}"/>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1" name="Google Shape;9614;p117">
                <a:extLst>
                  <a:ext uri="{FF2B5EF4-FFF2-40B4-BE49-F238E27FC236}">
                    <a16:creationId xmlns:a16="http://schemas.microsoft.com/office/drawing/2014/main" id="{DE9A7E25-3F1F-4778-A2C9-74D8AC4B1B6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2" name="Google Shape;9615;p117">
                <a:extLst>
                  <a:ext uri="{FF2B5EF4-FFF2-40B4-BE49-F238E27FC236}">
                    <a16:creationId xmlns:a16="http://schemas.microsoft.com/office/drawing/2014/main" id="{0CE57EDD-608A-4882-B305-560FA2308CD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3" name="Google Shape;9616;p117">
                <a:extLst>
                  <a:ext uri="{FF2B5EF4-FFF2-40B4-BE49-F238E27FC236}">
                    <a16:creationId xmlns:a16="http://schemas.microsoft.com/office/drawing/2014/main" id="{D31E23B9-DEED-40BF-ACEB-21C18590C73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4" name="Google Shape;9617;p117">
                <a:extLst>
                  <a:ext uri="{FF2B5EF4-FFF2-40B4-BE49-F238E27FC236}">
                    <a16:creationId xmlns:a16="http://schemas.microsoft.com/office/drawing/2014/main" id="{4AF32C07-46C2-4D23-BF74-74B0728D46E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5" name="Google Shape;9618;p117">
                <a:extLst>
                  <a:ext uri="{FF2B5EF4-FFF2-40B4-BE49-F238E27FC236}">
                    <a16:creationId xmlns:a16="http://schemas.microsoft.com/office/drawing/2014/main" id="{59752C05-33C8-4BAA-A263-CD9ADDDF673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96" name="Google Shape;9619;p117">
                <a:extLst>
                  <a:ext uri="{FF2B5EF4-FFF2-40B4-BE49-F238E27FC236}">
                    <a16:creationId xmlns:a16="http://schemas.microsoft.com/office/drawing/2014/main" id="{3E8D4D30-51A0-4899-A192-461F17F0CDE8}"/>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7" name="Google Shape;9620;p117">
                <a:extLst>
                  <a:ext uri="{FF2B5EF4-FFF2-40B4-BE49-F238E27FC236}">
                    <a16:creationId xmlns:a16="http://schemas.microsoft.com/office/drawing/2014/main" id="{F076BFE9-E88E-4F77-AFA7-1A2F2683D0D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8" name="Google Shape;9621;p117">
                <a:extLst>
                  <a:ext uri="{FF2B5EF4-FFF2-40B4-BE49-F238E27FC236}">
                    <a16:creationId xmlns:a16="http://schemas.microsoft.com/office/drawing/2014/main" id="{CDA74401-1B91-457E-ABD7-1A558E52172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9" name="Google Shape;9622;p117">
                <a:extLst>
                  <a:ext uri="{FF2B5EF4-FFF2-40B4-BE49-F238E27FC236}">
                    <a16:creationId xmlns:a16="http://schemas.microsoft.com/office/drawing/2014/main" id="{2257948A-76A1-45D1-A379-0958B45460DA}"/>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00" name="Google Shape;9623;p117">
                <a:extLst>
                  <a:ext uri="{FF2B5EF4-FFF2-40B4-BE49-F238E27FC236}">
                    <a16:creationId xmlns:a16="http://schemas.microsoft.com/office/drawing/2014/main" id="{2F4DB7B7-91A2-4D3E-8A0E-133C0969B21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01" name="Google Shape;9624;p117">
                <a:extLst>
                  <a:ext uri="{FF2B5EF4-FFF2-40B4-BE49-F238E27FC236}">
                    <a16:creationId xmlns:a16="http://schemas.microsoft.com/office/drawing/2014/main" id="{59E10E45-2F7C-4C46-A0F0-769166F44D2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02" name="Google Shape;9625;p117">
                <a:extLst>
                  <a:ext uri="{FF2B5EF4-FFF2-40B4-BE49-F238E27FC236}">
                    <a16:creationId xmlns:a16="http://schemas.microsoft.com/office/drawing/2014/main" id="{66783C20-2AD2-4F82-9838-ED9C9F8B896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03" name="Google Shape;9626;p117">
                <a:extLst>
                  <a:ext uri="{FF2B5EF4-FFF2-40B4-BE49-F238E27FC236}">
                    <a16:creationId xmlns:a16="http://schemas.microsoft.com/office/drawing/2014/main" id="{2E2A99EF-291C-478B-A901-748E2A37ACA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4" name="Google Shape;9627;p117">
                <a:extLst>
                  <a:ext uri="{FF2B5EF4-FFF2-40B4-BE49-F238E27FC236}">
                    <a16:creationId xmlns:a16="http://schemas.microsoft.com/office/drawing/2014/main" id="{FFD97120-CCB8-4297-80C9-7F58339C376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05" name="Google Shape;9611;p117">
              <a:extLst>
                <a:ext uri="{FF2B5EF4-FFF2-40B4-BE49-F238E27FC236}">
                  <a16:creationId xmlns:a16="http://schemas.microsoft.com/office/drawing/2014/main" id="{026182A7-71F7-4689-8B45-006F3A3F7B98}"/>
                </a:ext>
              </a:extLst>
            </p:cNvPr>
            <p:cNvGrpSpPr/>
            <p:nvPr/>
          </p:nvGrpSpPr>
          <p:grpSpPr>
            <a:xfrm>
              <a:off x="910850" y="1896399"/>
              <a:ext cx="383067" cy="413400"/>
              <a:chOff x="2476982" y="2030254"/>
              <a:chExt cx="383067" cy="413400"/>
            </a:xfrm>
            <a:grpFill/>
          </p:grpSpPr>
          <p:sp>
            <p:nvSpPr>
              <p:cNvPr id="106" name="Google Shape;9612;p117">
                <a:extLst>
                  <a:ext uri="{FF2B5EF4-FFF2-40B4-BE49-F238E27FC236}">
                    <a16:creationId xmlns:a16="http://schemas.microsoft.com/office/drawing/2014/main" id="{803D1FA3-DA80-4750-A3B3-896D0DF0A7E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7" name="Google Shape;9613;p117">
                <a:extLst>
                  <a:ext uri="{FF2B5EF4-FFF2-40B4-BE49-F238E27FC236}">
                    <a16:creationId xmlns:a16="http://schemas.microsoft.com/office/drawing/2014/main" id="{ED33BD5D-ECB9-4244-81D8-5E7B965DE8C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8" name="Google Shape;9614;p117">
                <a:extLst>
                  <a:ext uri="{FF2B5EF4-FFF2-40B4-BE49-F238E27FC236}">
                    <a16:creationId xmlns:a16="http://schemas.microsoft.com/office/drawing/2014/main" id="{5B5C7F12-551B-4056-ACE7-D1F01A1E0E9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9" name="Google Shape;9615;p117">
                <a:extLst>
                  <a:ext uri="{FF2B5EF4-FFF2-40B4-BE49-F238E27FC236}">
                    <a16:creationId xmlns:a16="http://schemas.microsoft.com/office/drawing/2014/main" id="{620700A1-4CD2-41FB-9B5F-3EE9797174D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0" name="Google Shape;9616;p117">
                <a:extLst>
                  <a:ext uri="{FF2B5EF4-FFF2-40B4-BE49-F238E27FC236}">
                    <a16:creationId xmlns:a16="http://schemas.microsoft.com/office/drawing/2014/main" id="{5DE0D9A0-9323-40C1-8FDF-1A433F9D0AC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1" name="Google Shape;9617;p117">
                <a:extLst>
                  <a:ext uri="{FF2B5EF4-FFF2-40B4-BE49-F238E27FC236}">
                    <a16:creationId xmlns:a16="http://schemas.microsoft.com/office/drawing/2014/main" id="{55535820-8343-4E95-AA02-6280FC64EA1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2" name="Google Shape;9618;p117">
                <a:extLst>
                  <a:ext uri="{FF2B5EF4-FFF2-40B4-BE49-F238E27FC236}">
                    <a16:creationId xmlns:a16="http://schemas.microsoft.com/office/drawing/2014/main" id="{9DCBAF67-27AB-4BCF-8B4D-03AD18A5C2F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13" name="Google Shape;9619;p117">
                <a:extLst>
                  <a:ext uri="{FF2B5EF4-FFF2-40B4-BE49-F238E27FC236}">
                    <a16:creationId xmlns:a16="http://schemas.microsoft.com/office/drawing/2014/main" id="{B88174AB-4186-4DDA-B051-F1065C28C1D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4" name="Google Shape;9620;p117">
                <a:extLst>
                  <a:ext uri="{FF2B5EF4-FFF2-40B4-BE49-F238E27FC236}">
                    <a16:creationId xmlns:a16="http://schemas.microsoft.com/office/drawing/2014/main" id="{80799056-F6F4-4A15-B581-AA99C988F667}"/>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5" name="Google Shape;9621;p117">
                <a:extLst>
                  <a:ext uri="{FF2B5EF4-FFF2-40B4-BE49-F238E27FC236}">
                    <a16:creationId xmlns:a16="http://schemas.microsoft.com/office/drawing/2014/main" id="{31922B97-5D92-454D-97C2-CDF3D88E1F3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6" name="Google Shape;9622;p117">
                <a:extLst>
                  <a:ext uri="{FF2B5EF4-FFF2-40B4-BE49-F238E27FC236}">
                    <a16:creationId xmlns:a16="http://schemas.microsoft.com/office/drawing/2014/main" id="{62C3DD48-0D6E-4E5A-8B75-A92525EAD79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17" name="Google Shape;9623;p117">
                <a:extLst>
                  <a:ext uri="{FF2B5EF4-FFF2-40B4-BE49-F238E27FC236}">
                    <a16:creationId xmlns:a16="http://schemas.microsoft.com/office/drawing/2014/main" id="{016454EF-09B1-4BAB-8C11-35D9A2C928D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18" name="Google Shape;9624;p117">
                <a:extLst>
                  <a:ext uri="{FF2B5EF4-FFF2-40B4-BE49-F238E27FC236}">
                    <a16:creationId xmlns:a16="http://schemas.microsoft.com/office/drawing/2014/main" id="{FEF58E31-DA81-4637-9F9C-48F2E782875A}"/>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19" name="Google Shape;9625;p117">
                <a:extLst>
                  <a:ext uri="{FF2B5EF4-FFF2-40B4-BE49-F238E27FC236}">
                    <a16:creationId xmlns:a16="http://schemas.microsoft.com/office/drawing/2014/main" id="{8D958538-7CC1-44E4-BFFD-D0D4FD4FD13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20" name="Google Shape;9626;p117">
                <a:extLst>
                  <a:ext uri="{FF2B5EF4-FFF2-40B4-BE49-F238E27FC236}">
                    <a16:creationId xmlns:a16="http://schemas.microsoft.com/office/drawing/2014/main" id="{D726C273-6973-45CA-BBB1-450B1A1438FC}"/>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1" name="Google Shape;9627;p117">
                <a:extLst>
                  <a:ext uri="{FF2B5EF4-FFF2-40B4-BE49-F238E27FC236}">
                    <a16:creationId xmlns:a16="http://schemas.microsoft.com/office/drawing/2014/main" id="{3C0D717E-6EB5-4A81-9EA1-ACBA36B1D5E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22" name="Google Shape;9611;p117">
              <a:extLst>
                <a:ext uri="{FF2B5EF4-FFF2-40B4-BE49-F238E27FC236}">
                  <a16:creationId xmlns:a16="http://schemas.microsoft.com/office/drawing/2014/main" id="{BB894A64-0B0D-447F-8435-120CA75CF698}"/>
                </a:ext>
              </a:extLst>
            </p:cNvPr>
            <p:cNvGrpSpPr/>
            <p:nvPr/>
          </p:nvGrpSpPr>
          <p:grpSpPr>
            <a:xfrm>
              <a:off x="910850" y="1588424"/>
              <a:ext cx="383067" cy="413400"/>
              <a:chOff x="2476982" y="2030254"/>
              <a:chExt cx="383067" cy="413400"/>
            </a:xfrm>
            <a:grpFill/>
          </p:grpSpPr>
          <p:sp>
            <p:nvSpPr>
              <p:cNvPr id="123" name="Google Shape;9612;p117">
                <a:extLst>
                  <a:ext uri="{FF2B5EF4-FFF2-40B4-BE49-F238E27FC236}">
                    <a16:creationId xmlns:a16="http://schemas.microsoft.com/office/drawing/2014/main" id="{8E8151D6-E521-4A39-B26C-D6A73B0106B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4" name="Google Shape;9613;p117">
                <a:extLst>
                  <a:ext uri="{FF2B5EF4-FFF2-40B4-BE49-F238E27FC236}">
                    <a16:creationId xmlns:a16="http://schemas.microsoft.com/office/drawing/2014/main" id="{D0869F42-8F4B-493B-AE05-3D7360B951D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5" name="Google Shape;9614;p117">
                <a:extLst>
                  <a:ext uri="{FF2B5EF4-FFF2-40B4-BE49-F238E27FC236}">
                    <a16:creationId xmlns:a16="http://schemas.microsoft.com/office/drawing/2014/main" id="{B17CD061-F6F9-4D84-B45C-B13069E4B225}"/>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6" name="Google Shape;9615;p117">
                <a:extLst>
                  <a:ext uri="{FF2B5EF4-FFF2-40B4-BE49-F238E27FC236}">
                    <a16:creationId xmlns:a16="http://schemas.microsoft.com/office/drawing/2014/main" id="{E9EA7E60-455E-481E-8B55-FF2424C8F47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7" name="Google Shape;9616;p117">
                <a:extLst>
                  <a:ext uri="{FF2B5EF4-FFF2-40B4-BE49-F238E27FC236}">
                    <a16:creationId xmlns:a16="http://schemas.microsoft.com/office/drawing/2014/main" id="{F4332173-8D4C-42AF-96B5-1431A343E91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8" name="Google Shape;9617;p117">
                <a:extLst>
                  <a:ext uri="{FF2B5EF4-FFF2-40B4-BE49-F238E27FC236}">
                    <a16:creationId xmlns:a16="http://schemas.microsoft.com/office/drawing/2014/main" id="{6526B735-96B2-4B18-8ACA-B6F9DFBE865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9" name="Google Shape;9618;p117">
                <a:extLst>
                  <a:ext uri="{FF2B5EF4-FFF2-40B4-BE49-F238E27FC236}">
                    <a16:creationId xmlns:a16="http://schemas.microsoft.com/office/drawing/2014/main" id="{F7E82165-1EE5-4334-B2E6-AF3652138B4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30" name="Google Shape;9619;p117">
                <a:extLst>
                  <a:ext uri="{FF2B5EF4-FFF2-40B4-BE49-F238E27FC236}">
                    <a16:creationId xmlns:a16="http://schemas.microsoft.com/office/drawing/2014/main" id="{38D80E73-E219-4F20-B005-378C523A5B7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1" name="Google Shape;9620;p117">
                <a:extLst>
                  <a:ext uri="{FF2B5EF4-FFF2-40B4-BE49-F238E27FC236}">
                    <a16:creationId xmlns:a16="http://schemas.microsoft.com/office/drawing/2014/main" id="{6AA95AC8-726F-4424-8835-4E59A073409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2" name="Google Shape;9621;p117">
                <a:extLst>
                  <a:ext uri="{FF2B5EF4-FFF2-40B4-BE49-F238E27FC236}">
                    <a16:creationId xmlns:a16="http://schemas.microsoft.com/office/drawing/2014/main" id="{744FF349-1EE6-4F21-B62B-F71D23D329D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3" name="Google Shape;9622;p117">
                <a:extLst>
                  <a:ext uri="{FF2B5EF4-FFF2-40B4-BE49-F238E27FC236}">
                    <a16:creationId xmlns:a16="http://schemas.microsoft.com/office/drawing/2014/main" id="{966E6619-CBC7-4D8E-820D-5911F66121C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34" name="Google Shape;9623;p117">
                <a:extLst>
                  <a:ext uri="{FF2B5EF4-FFF2-40B4-BE49-F238E27FC236}">
                    <a16:creationId xmlns:a16="http://schemas.microsoft.com/office/drawing/2014/main" id="{01111541-AF3E-43AF-BA08-9759FF460A8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35" name="Google Shape;9624;p117">
                <a:extLst>
                  <a:ext uri="{FF2B5EF4-FFF2-40B4-BE49-F238E27FC236}">
                    <a16:creationId xmlns:a16="http://schemas.microsoft.com/office/drawing/2014/main" id="{1347A844-E230-43A9-B86A-D01381BDC334}"/>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36" name="Google Shape;9625;p117">
                <a:extLst>
                  <a:ext uri="{FF2B5EF4-FFF2-40B4-BE49-F238E27FC236}">
                    <a16:creationId xmlns:a16="http://schemas.microsoft.com/office/drawing/2014/main" id="{B9C0EA8E-5628-4C7B-8B57-A6979C1C2858}"/>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37" name="Google Shape;9626;p117">
                <a:extLst>
                  <a:ext uri="{FF2B5EF4-FFF2-40B4-BE49-F238E27FC236}">
                    <a16:creationId xmlns:a16="http://schemas.microsoft.com/office/drawing/2014/main" id="{C6B95EF9-AEFF-43A7-8B15-DDB7C4DACF9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8" name="Google Shape;9627;p117">
                <a:extLst>
                  <a:ext uri="{FF2B5EF4-FFF2-40B4-BE49-F238E27FC236}">
                    <a16:creationId xmlns:a16="http://schemas.microsoft.com/office/drawing/2014/main" id="{342AE2FD-84D7-4EC2-942E-05A22CD7126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39" name="Google Shape;9611;p117">
              <a:extLst>
                <a:ext uri="{FF2B5EF4-FFF2-40B4-BE49-F238E27FC236}">
                  <a16:creationId xmlns:a16="http://schemas.microsoft.com/office/drawing/2014/main" id="{BEDDD538-92CF-405C-9693-B4FBF7D2974B}"/>
                </a:ext>
              </a:extLst>
            </p:cNvPr>
            <p:cNvGrpSpPr/>
            <p:nvPr/>
          </p:nvGrpSpPr>
          <p:grpSpPr>
            <a:xfrm>
              <a:off x="910850" y="1493174"/>
              <a:ext cx="383067" cy="413400"/>
              <a:chOff x="2476982" y="2030254"/>
              <a:chExt cx="383067" cy="413400"/>
            </a:xfrm>
            <a:grpFill/>
          </p:grpSpPr>
          <p:sp>
            <p:nvSpPr>
              <p:cNvPr id="140" name="Google Shape;9612;p117">
                <a:extLst>
                  <a:ext uri="{FF2B5EF4-FFF2-40B4-BE49-F238E27FC236}">
                    <a16:creationId xmlns:a16="http://schemas.microsoft.com/office/drawing/2014/main" id="{3DE42D5C-AAD1-445A-A563-C345F5F6E34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41" name="Google Shape;9613;p117">
                <a:extLst>
                  <a:ext uri="{FF2B5EF4-FFF2-40B4-BE49-F238E27FC236}">
                    <a16:creationId xmlns:a16="http://schemas.microsoft.com/office/drawing/2014/main" id="{86F56371-6E41-4301-BA6A-560D2047211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42" name="Google Shape;9614;p117">
                <a:extLst>
                  <a:ext uri="{FF2B5EF4-FFF2-40B4-BE49-F238E27FC236}">
                    <a16:creationId xmlns:a16="http://schemas.microsoft.com/office/drawing/2014/main" id="{326B2BC3-0B15-4AD3-B240-0317F63F768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43" name="Google Shape;9615;p117">
                <a:extLst>
                  <a:ext uri="{FF2B5EF4-FFF2-40B4-BE49-F238E27FC236}">
                    <a16:creationId xmlns:a16="http://schemas.microsoft.com/office/drawing/2014/main" id="{DA042C6C-E92F-4153-BDC6-1AC8AD6C6C9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44" name="Google Shape;9616;p117">
                <a:extLst>
                  <a:ext uri="{FF2B5EF4-FFF2-40B4-BE49-F238E27FC236}">
                    <a16:creationId xmlns:a16="http://schemas.microsoft.com/office/drawing/2014/main" id="{A960BC8F-E21A-4DE2-B527-A222990AF0E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45" name="Google Shape;9617;p117">
                <a:extLst>
                  <a:ext uri="{FF2B5EF4-FFF2-40B4-BE49-F238E27FC236}">
                    <a16:creationId xmlns:a16="http://schemas.microsoft.com/office/drawing/2014/main" id="{15BA3D0C-35C6-44D2-85A0-78A92413BA6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46" name="Google Shape;9618;p117">
                <a:extLst>
                  <a:ext uri="{FF2B5EF4-FFF2-40B4-BE49-F238E27FC236}">
                    <a16:creationId xmlns:a16="http://schemas.microsoft.com/office/drawing/2014/main" id="{1CF452B8-9A40-45CA-B5CB-B3FA68C31024}"/>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47" name="Google Shape;9619;p117">
                <a:extLst>
                  <a:ext uri="{FF2B5EF4-FFF2-40B4-BE49-F238E27FC236}">
                    <a16:creationId xmlns:a16="http://schemas.microsoft.com/office/drawing/2014/main" id="{17320222-A8CC-4CD6-8132-2B4E1D91F9D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48" name="Google Shape;9620;p117">
                <a:extLst>
                  <a:ext uri="{FF2B5EF4-FFF2-40B4-BE49-F238E27FC236}">
                    <a16:creationId xmlns:a16="http://schemas.microsoft.com/office/drawing/2014/main" id="{B39E1135-5324-4E17-8F57-0558428C8D4D}"/>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49" name="Google Shape;9621;p117">
                <a:extLst>
                  <a:ext uri="{FF2B5EF4-FFF2-40B4-BE49-F238E27FC236}">
                    <a16:creationId xmlns:a16="http://schemas.microsoft.com/office/drawing/2014/main" id="{635C22DD-36C2-4070-8D9E-103A1E2EE1D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50" name="Google Shape;9622;p117">
                <a:extLst>
                  <a:ext uri="{FF2B5EF4-FFF2-40B4-BE49-F238E27FC236}">
                    <a16:creationId xmlns:a16="http://schemas.microsoft.com/office/drawing/2014/main" id="{7664625B-7515-4113-9E1B-386A1770CF7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51" name="Google Shape;9623;p117">
                <a:extLst>
                  <a:ext uri="{FF2B5EF4-FFF2-40B4-BE49-F238E27FC236}">
                    <a16:creationId xmlns:a16="http://schemas.microsoft.com/office/drawing/2014/main" id="{A0EFF150-730C-44DA-9C54-1DD4A18B916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52" name="Google Shape;9624;p117">
                <a:extLst>
                  <a:ext uri="{FF2B5EF4-FFF2-40B4-BE49-F238E27FC236}">
                    <a16:creationId xmlns:a16="http://schemas.microsoft.com/office/drawing/2014/main" id="{03D0EEA4-6A6B-4C73-9AD3-F2A0F99EEFE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53" name="Google Shape;9625;p117">
                <a:extLst>
                  <a:ext uri="{FF2B5EF4-FFF2-40B4-BE49-F238E27FC236}">
                    <a16:creationId xmlns:a16="http://schemas.microsoft.com/office/drawing/2014/main" id="{E18833BC-3F34-43CC-A32C-47BF4DEFE2A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54" name="Google Shape;9626;p117">
                <a:extLst>
                  <a:ext uri="{FF2B5EF4-FFF2-40B4-BE49-F238E27FC236}">
                    <a16:creationId xmlns:a16="http://schemas.microsoft.com/office/drawing/2014/main" id="{2E640E11-5514-4345-85D2-BBA583356A0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55" name="Google Shape;9627;p117">
                <a:extLst>
                  <a:ext uri="{FF2B5EF4-FFF2-40B4-BE49-F238E27FC236}">
                    <a16:creationId xmlns:a16="http://schemas.microsoft.com/office/drawing/2014/main" id="{53E3119A-280C-4457-AD0A-B4C7C6D5ED5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56" name="Google Shape;9611;p117">
              <a:extLst>
                <a:ext uri="{FF2B5EF4-FFF2-40B4-BE49-F238E27FC236}">
                  <a16:creationId xmlns:a16="http://schemas.microsoft.com/office/drawing/2014/main" id="{49F033ED-D03A-4542-9BB7-21F9D8D5F7AA}"/>
                </a:ext>
              </a:extLst>
            </p:cNvPr>
            <p:cNvGrpSpPr/>
            <p:nvPr/>
          </p:nvGrpSpPr>
          <p:grpSpPr>
            <a:xfrm>
              <a:off x="811553" y="3873186"/>
              <a:ext cx="383067" cy="413400"/>
              <a:chOff x="2476982" y="2030254"/>
              <a:chExt cx="383067" cy="413400"/>
            </a:xfrm>
            <a:grpFill/>
          </p:grpSpPr>
          <p:sp>
            <p:nvSpPr>
              <p:cNvPr id="157" name="Google Shape;9612;p117">
                <a:extLst>
                  <a:ext uri="{FF2B5EF4-FFF2-40B4-BE49-F238E27FC236}">
                    <a16:creationId xmlns:a16="http://schemas.microsoft.com/office/drawing/2014/main" id="{1A6F6F99-6AA0-4126-B89D-ED5F9A14412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58" name="Google Shape;9613;p117">
                <a:extLst>
                  <a:ext uri="{FF2B5EF4-FFF2-40B4-BE49-F238E27FC236}">
                    <a16:creationId xmlns:a16="http://schemas.microsoft.com/office/drawing/2014/main" id="{62039B00-8387-4690-AADF-449200BC5C6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59" name="Google Shape;9614;p117">
                <a:extLst>
                  <a:ext uri="{FF2B5EF4-FFF2-40B4-BE49-F238E27FC236}">
                    <a16:creationId xmlns:a16="http://schemas.microsoft.com/office/drawing/2014/main" id="{584A6E64-FEF4-4B79-8533-A631A4401FA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60" name="Google Shape;9615;p117">
                <a:extLst>
                  <a:ext uri="{FF2B5EF4-FFF2-40B4-BE49-F238E27FC236}">
                    <a16:creationId xmlns:a16="http://schemas.microsoft.com/office/drawing/2014/main" id="{CD3D1200-9EC2-4761-9286-B644297E619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61" name="Google Shape;9616;p117">
                <a:extLst>
                  <a:ext uri="{FF2B5EF4-FFF2-40B4-BE49-F238E27FC236}">
                    <a16:creationId xmlns:a16="http://schemas.microsoft.com/office/drawing/2014/main" id="{BBC071F1-9326-4264-88C9-B92227F5C6E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62" name="Google Shape;9617;p117">
                <a:extLst>
                  <a:ext uri="{FF2B5EF4-FFF2-40B4-BE49-F238E27FC236}">
                    <a16:creationId xmlns:a16="http://schemas.microsoft.com/office/drawing/2014/main" id="{9361C034-5D45-4F9D-8C93-C4AC721D7554}"/>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63" name="Google Shape;9618;p117">
                <a:extLst>
                  <a:ext uri="{FF2B5EF4-FFF2-40B4-BE49-F238E27FC236}">
                    <a16:creationId xmlns:a16="http://schemas.microsoft.com/office/drawing/2014/main" id="{92FE5D43-1D29-4604-AF5C-52ACD29EC52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64" name="Google Shape;9619;p117">
                <a:extLst>
                  <a:ext uri="{FF2B5EF4-FFF2-40B4-BE49-F238E27FC236}">
                    <a16:creationId xmlns:a16="http://schemas.microsoft.com/office/drawing/2014/main" id="{4EC54FB7-3FC5-4690-9EEE-7C8A281BC50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65" name="Google Shape;9620;p117">
                <a:extLst>
                  <a:ext uri="{FF2B5EF4-FFF2-40B4-BE49-F238E27FC236}">
                    <a16:creationId xmlns:a16="http://schemas.microsoft.com/office/drawing/2014/main" id="{DBED0F2B-7693-4338-B80B-3EB87B8848C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66" name="Google Shape;9621;p117">
                <a:extLst>
                  <a:ext uri="{FF2B5EF4-FFF2-40B4-BE49-F238E27FC236}">
                    <a16:creationId xmlns:a16="http://schemas.microsoft.com/office/drawing/2014/main" id="{986455CC-67CE-4AA4-87D0-F9C13CC57AB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67" name="Google Shape;9622;p117">
                <a:extLst>
                  <a:ext uri="{FF2B5EF4-FFF2-40B4-BE49-F238E27FC236}">
                    <a16:creationId xmlns:a16="http://schemas.microsoft.com/office/drawing/2014/main" id="{EC3001F6-30B5-4299-BB60-E895DD65087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68" name="Google Shape;9623;p117">
                <a:extLst>
                  <a:ext uri="{FF2B5EF4-FFF2-40B4-BE49-F238E27FC236}">
                    <a16:creationId xmlns:a16="http://schemas.microsoft.com/office/drawing/2014/main" id="{C840EC90-5D02-4B4A-8361-2216CBB5005A}"/>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69" name="Google Shape;9624;p117">
                <a:extLst>
                  <a:ext uri="{FF2B5EF4-FFF2-40B4-BE49-F238E27FC236}">
                    <a16:creationId xmlns:a16="http://schemas.microsoft.com/office/drawing/2014/main" id="{1C21D36E-B4E4-495B-964E-53D0512DB07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70" name="Google Shape;9625;p117">
                <a:extLst>
                  <a:ext uri="{FF2B5EF4-FFF2-40B4-BE49-F238E27FC236}">
                    <a16:creationId xmlns:a16="http://schemas.microsoft.com/office/drawing/2014/main" id="{CF30F9ED-8067-4959-A2FA-1AA5B70FC5A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71" name="Google Shape;9626;p117">
                <a:extLst>
                  <a:ext uri="{FF2B5EF4-FFF2-40B4-BE49-F238E27FC236}">
                    <a16:creationId xmlns:a16="http://schemas.microsoft.com/office/drawing/2014/main" id="{C7340CF4-41C5-4962-82BB-C2E44A2E1D5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72" name="Google Shape;9627;p117">
                <a:extLst>
                  <a:ext uri="{FF2B5EF4-FFF2-40B4-BE49-F238E27FC236}">
                    <a16:creationId xmlns:a16="http://schemas.microsoft.com/office/drawing/2014/main" id="{C64C80B3-1755-47FA-8600-9AFC53080C9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73" name="Google Shape;9611;p117">
              <a:extLst>
                <a:ext uri="{FF2B5EF4-FFF2-40B4-BE49-F238E27FC236}">
                  <a16:creationId xmlns:a16="http://schemas.microsoft.com/office/drawing/2014/main" id="{0399BBF1-62B9-45F2-B9D3-1D2EC4110755}"/>
                </a:ext>
              </a:extLst>
            </p:cNvPr>
            <p:cNvGrpSpPr/>
            <p:nvPr/>
          </p:nvGrpSpPr>
          <p:grpSpPr>
            <a:xfrm>
              <a:off x="812745" y="3558064"/>
              <a:ext cx="383067" cy="413400"/>
              <a:chOff x="2476982" y="2030254"/>
              <a:chExt cx="383067" cy="413400"/>
            </a:xfrm>
            <a:grpFill/>
          </p:grpSpPr>
          <p:sp>
            <p:nvSpPr>
              <p:cNvPr id="174" name="Google Shape;9612;p117">
                <a:extLst>
                  <a:ext uri="{FF2B5EF4-FFF2-40B4-BE49-F238E27FC236}">
                    <a16:creationId xmlns:a16="http://schemas.microsoft.com/office/drawing/2014/main" id="{D845FC88-911F-41CE-BD3A-5278EEAEA4ED}"/>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75" name="Google Shape;9613;p117">
                <a:extLst>
                  <a:ext uri="{FF2B5EF4-FFF2-40B4-BE49-F238E27FC236}">
                    <a16:creationId xmlns:a16="http://schemas.microsoft.com/office/drawing/2014/main" id="{3EA5C1AB-20CB-4FE1-917A-4E2AF094DDA9}"/>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76" name="Google Shape;9614;p117">
                <a:extLst>
                  <a:ext uri="{FF2B5EF4-FFF2-40B4-BE49-F238E27FC236}">
                    <a16:creationId xmlns:a16="http://schemas.microsoft.com/office/drawing/2014/main" id="{EFC30BCE-12F9-48B5-924A-6C007989639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77" name="Google Shape;9615;p117">
                <a:extLst>
                  <a:ext uri="{FF2B5EF4-FFF2-40B4-BE49-F238E27FC236}">
                    <a16:creationId xmlns:a16="http://schemas.microsoft.com/office/drawing/2014/main" id="{B61BD7F8-7A53-4ED2-9785-AD95F278D9F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78" name="Google Shape;9616;p117">
                <a:extLst>
                  <a:ext uri="{FF2B5EF4-FFF2-40B4-BE49-F238E27FC236}">
                    <a16:creationId xmlns:a16="http://schemas.microsoft.com/office/drawing/2014/main" id="{0DA6C540-272A-4970-9C51-B59B8A8084E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79" name="Google Shape;9617;p117">
                <a:extLst>
                  <a:ext uri="{FF2B5EF4-FFF2-40B4-BE49-F238E27FC236}">
                    <a16:creationId xmlns:a16="http://schemas.microsoft.com/office/drawing/2014/main" id="{AAAECC74-724C-495E-921C-03BFFE7D6807}"/>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0" name="Google Shape;9618;p117">
                <a:extLst>
                  <a:ext uri="{FF2B5EF4-FFF2-40B4-BE49-F238E27FC236}">
                    <a16:creationId xmlns:a16="http://schemas.microsoft.com/office/drawing/2014/main" id="{22C4836E-9233-4ECF-86E2-0EEBB8FE55D0}"/>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81" name="Google Shape;9619;p117">
                <a:extLst>
                  <a:ext uri="{FF2B5EF4-FFF2-40B4-BE49-F238E27FC236}">
                    <a16:creationId xmlns:a16="http://schemas.microsoft.com/office/drawing/2014/main" id="{C8854463-C710-4A4D-9E2A-3E1ABA1D4A1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2" name="Google Shape;9620;p117">
                <a:extLst>
                  <a:ext uri="{FF2B5EF4-FFF2-40B4-BE49-F238E27FC236}">
                    <a16:creationId xmlns:a16="http://schemas.microsoft.com/office/drawing/2014/main" id="{9982C795-94BB-4543-BBAA-C23859391D7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3" name="Google Shape;9621;p117">
                <a:extLst>
                  <a:ext uri="{FF2B5EF4-FFF2-40B4-BE49-F238E27FC236}">
                    <a16:creationId xmlns:a16="http://schemas.microsoft.com/office/drawing/2014/main" id="{0001ED29-CCAE-4195-91C0-6B7310B5589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4" name="Google Shape;9622;p117">
                <a:extLst>
                  <a:ext uri="{FF2B5EF4-FFF2-40B4-BE49-F238E27FC236}">
                    <a16:creationId xmlns:a16="http://schemas.microsoft.com/office/drawing/2014/main" id="{9E5AE964-6251-40FD-937A-30DD05DF3E0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85" name="Google Shape;9623;p117">
                <a:extLst>
                  <a:ext uri="{FF2B5EF4-FFF2-40B4-BE49-F238E27FC236}">
                    <a16:creationId xmlns:a16="http://schemas.microsoft.com/office/drawing/2014/main" id="{4DD1FFD6-E05B-477A-A097-309E2C0E1F9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86" name="Google Shape;9624;p117">
                <a:extLst>
                  <a:ext uri="{FF2B5EF4-FFF2-40B4-BE49-F238E27FC236}">
                    <a16:creationId xmlns:a16="http://schemas.microsoft.com/office/drawing/2014/main" id="{7F90F4A1-3C9A-4E62-B448-D8FFE7AEDB71}"/>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87" name="Google Shape;9625;p117">
                <a:extLst>
                  <a:ext uri="{FF2B5EF4-FFF2-40B4-BE49-F238E27FC236}">
                    <a16:creationId xmlns:a16="http://schemas.microsoft.com/office/drawing/2014/main" id="{41269921-8910-4B0B-9A4E-B535CFDD212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88" name="Google Shape;9626;p117">
                <a:extLst>
                  <a:ext uri="{FF2B5EF4-FFF2-40B4-BE49-F238E27FC236}">
                    <a16:creationId xmlns:a16="http://schemas.microsoft.com/office/drawing/2014/main" id="{C418379D-2CC8-424A-9CE5-5AA40B1D105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9" name="Google Shape;9627;p117">
                <a:extLst>
                  <a:ext uri="{FF2B5EF4-FFF2-40B4-BE49-F238E27FC236}">
                    <a16:creationId xmlns:a16="http://schemas.microsoft.com/office/drawing/2014/main" id="{2B456938-DA89-4FE2-93AF-302BA70AA79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90" name="Google Shape;9611;p117">
              <a:extLst>
                <a:ext uri="{FF2B5EF4-FFF2-40B4-BE49-F238E27FC236}">
                  <a16:creationId xmlns:a16="http://schemas.microsoft.com/office/drawing/2014/main" id="{5FF22864-5C54-494A-9898-6F370444EAF0}"/>
                </a:ext>
              </a:extLst>
            </p:cNvPr>
            <p:cNvGrpSpPr/>
            <p:nvPr/>
          </p:nvGrpSpPr>
          <p:grpSpPr>
            <a:xfrm>
              <a:off x="812009" y="3247343"/>
              <a:ext cx="383067" cy="413400"/>
              <a:chOff x="2476982" y="2030254"/>
              <a:chExt cx="383067" cy="413400"/>
            </a:xfrm>
            <a:grpFill/>
          </p:grpSpPr>
          <p:sp>
            <p:nvSpPr>
              <p:cNvPr id="191" name="Google Shape;9612;p117">
                <a:extLst>
                  <a:ext uri="{FF2B5EF4-FFF2-40B4-BE49-F238E27FC236}">
                    <a16:creationId xmlns:a16="http://schemas.microsoft.com/office/drawing/2014/main" id="{AFC7A611-7C30-4127-B82F-247198DF9B8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2" name="Google Shape;9613;p117">
                <a:extLst>
                  <a:ext uri="{FF2B5EF4-FFF2-40B4-BE49-F238E27FC236}">
                    <a16:creationId xmlns:a16="http://schemas.microsoft.com/office/drawing/2014/main" id="{BBE02D07-8C9E-42A3-A7BE-7DB3C7F60F7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3" name="Google Shape;9614;p117">
                <a:extLst>
                  <a:ext uri="{FF2B5EF4-FFF2-40B4-BE49-F238E27FC236}">
                    <a16:creationId xmlns:a16="http://schemas.microsoft.com/office/drawing/2014/main" id="{5590EC26-EB22-4FF5-8BD3-D3EDDF2683F5}"/>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4" name="Google Shape;9615;p117">
                <a:extLst>
                  <a:ext uri="{FF2B5EF4-FFF2-40B4-BE49-F238E27FC236}">
                    <a16:creationId xmlns:a16="http://schemas.microsoft.com/office/drawing/2014/main" id="{011D6AA5-3AC7-4FCD-A5AA-43F02C88DAA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5" name="Google Shape;9616;p117">
                <a:extLst>
                  <a:ext uri="{FF2B5EF4-FFF2-40B4-BE49-F238E27FC236}">
                    <a16:creationId xmlns:a16="http://schemas.microsoft.com/office/drawing/2014/main" id="{05699896-F9FB-4C04-AA45-B9180A8FDB11}"/>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6" name="Google Shape;9617;p117">
                <a:extLst>
                  <a:ext uri="{FF2B5EF4-FFF2-40B4-BE49-F238E27FC236}">
                    <a16:creationId xmlns:a16="http://schemas.microsoft.com/office/drawing/2014/main" id="{28B4B4C5-F2C1-45AC-864A-B61B5BD06D60}"/>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7" name="Google Shape;9618;p117">
                <a:extLst>
                  <a:ext uri="{FF2B5EF4-FFF2-40B4-BE49-F238E27FC236}">
                    <a16:creationId xmlns:a16="http://schemas.microsoft.com/office/drawing/2014/main" id="{DFD6F12D-29F8-4B53-A359-8021A9480640}"/>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98" name="Google Shape;9619;p117">
                <a:extLst>
                  <a:ext uri="{FF2B5EF4-FFF2-40B4-BE49-F238E27FC236}">
                    <a16:creationId xmlns:a16="http://schemas.microsoft.com/office/drawing/2014/main" id="{B57292D0-7266-4752-80B5-35E4CE68855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9" name="Google Shape;9620;p117">
                <a:extLst>
                  <a:ext uri="{FF2B5EF4-FFF2-40B4-BE49-F238E27FC236}">
                    <a16:creationId xmlns:a16="http://schemas.microsoft.com/office/drawing/2014/main" id="{B3EBC2B1-B2A2-4892-AF49-AAB785A3E992}"/>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0" name="Google Shape;9621;p117">
                <a:extLst>
                  <a:ext uri="{FF2B5EF4-FFF2-40B4-BE49-F238E27FC236}">
                    <a16:creationId xmlns:a16="http://schemas.microsoft.com/office/drawing/2014/main" id="{91909BFA-E2FE-4BD0-A39B-336AD1BABDE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1" name="Google Shape;9622;p117">
                <a:extLst>
                  <a:ext uri="{FF2B5EF4-FFF2-40B4-BE49-F238E27FC236}">
                    <a16:creationId xmlns:a16="http://schemas.microsoft.com/office/drawing/2014/main" id="{30EF71EC-3D92-4A0D-A487-39579A01FCF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02" name="Google Shape;9623;p117">
                <a:extLst>
                  <a:ext uri="{FF2B5EF4-FFF2-40B4-BE49-F238E27FC236}">
                    <a16:creationId xmlns:a16="http://schemas.microsoft.com/office/drawing/2014/main" id="{B4C541A5-CF92-481C-A6E7-8E747AD2C6F4}"/>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03" name="Google Shape;9624;p117">
                <a:extLst>
                  <a:ext uri="{FF2B5EF4-FFF2-40B4-BE49-F238E27FC236}">
                    <a16:creationId xmlns:a16="http://schemas.microsoft.com/office/drawing/2014/main" id="{0E25518F-B0AA-492C-9FF6-A4489379C13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04" name="Google Shape;9625;p117">
                <a:extLst>
                  <a:ext uri="{FF2B5EF4-FFF2-40B4-BE49-F238E27FC236}">
                    <a16:creationId xmlns:a16="http://schemas.microsoft.com/office/drawing/2014/main" id="{D8AB7BC5-166D-49D8-9161-7D17CDF1E1E0}"/>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05" name="Google Shape;9626;p117">
                <a:extLst>
                  <a:ext uri="{FF2B5EF4-FFF2-40B4-BE49-F238E27FC236}">
                    <a16:creationId xmlns:a16="http://schemas.microsoft.com/office/drawing/2014/main" id="{C54E5DC4-6B21-4274-9A67-2A6F79282FC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6" name="Google Shape;9627;p117">
                <a:extLst>
                  <a:ext uri="{FF2B5EF4-FFF2-40B4-BE49-F238E27FC236}">
                    <a16:creationId xmlns:a16="http://schemas.microsoft.com/office/drawing/2014/main" id="{B7D29A4F-C677-4286-B6E4-30442E35A6F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07" name="Google Shape;9611;p117">
              <a:extLst>
                <a:ext uri="{FF2B5EF4-FFF2-40B4-BE49-F238E27FC236}">
                  <a16:creationId xmlns:a16="http://schemas.microsoft.com/office/drawing/2014/main" id="{104727D5-D36F-4C60-AD8F-AF201189E480}"/>
                </a:ext>
              </a:extLst>
            </p:cNvPr>
            <p:cNvGrpSpPr/>
            <p:nvPr/>
          </p:nvGrpSpPr>
          <p:grpSpPr>
            <a:xfrm>
              <a:off x="812513" y="2931350"/>
              <a:ext cx="383067" cy="413400"/>
              <a:chOff x="2476982" y="2030254"/>
              <a:chExt cx="383067" cy="413400"/>
            </a:xfrm>
            <a:grpFill/>
          </p:grpSpPr>
          <p:sp>
            <p:nvSpPr>
              <p:cNvPr id="208" name="Google Shape;9612;p117">
                <a:extLst>
                  <a:ext uri="{FF2B5EF4-FFF2-40B4-BE49-F238E27FC236}">
                    <a16:creationId xmlns:a16="http://schemas.microsoft.com/office/drawing/2014/main" id="{8FDFF9E0-F0FA-4398-92E9-DA162C43054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9" name="Google Shape;9613;p117">
                <a:extLst>
                  <a:ext uri="{FF2B5EF4-FFF2-40B4-BE49-F238E27FC236}">
                    <a16:creationId xmlns:a16="http://schemas.microsoft.com/office/drawing/2014/main" id="{A5083DC5-2160-4DF0-9703-F509F2CFB01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0" name="Google Shape;9614;p117">
                <a:extLst>
                  <a:ext uri="{FF2B5EF4-FFF2-40B4-BE49-F238E27FC236}">
                    <a16:creationId xmlns:a16="http://schemas.microsoft.com/office/drawing/2014/main" id="{475C6DE8-299F-4499-A254-445E5B3941E8}"/>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1" name="Google Shape;9615;p117">
                <a:extLst>
                  <a:ext uri="{FF2B5EF4-FFF2-40B4-BE49-F238E27FC236}">
                    <a16:creationId xmlns:a16="http://schemas.microsoft.com/office/drawing/2014/main" id="{5D04AD9A-8217-4D2F-AA10-40419C84A5A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2" name="Google Shape;9616;p117">
                <a:extLst>
                  <a:ext uri="{FF2B5EF4-FFF2-40B4-BE49-F238E27FC236}">
                    <a16:creationId xmlns:a16="http://schemas.microsoft.com/office/drawing/2014/main" id="{9394C3E8-39A7-4FC8-A20C-EE680AB6F18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3" name="Google Shape;9617;p117">
                <a:extLst>
                  <a:ext uri="{FF2B5EF4-FFF2-40B4-BE49-F238E27FC236}">
                    <a16:creationId xmlns:a16="http://schemas.microsoft.com/office/drawing/2014/main" id="{5D180230-B60B-49B4-A596-2B8639B3391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4" name="Google Shape;9618;p117">
                <a:extLst>
                  <a:ext uri="{FF2B5EF4-FFF2-40B4-BE49-F238E27FC236}">
                    <a16:creationId xmlns:a16="http://schemas.microsoft.com/office/drawing/2014/main" id="{4DF4C2EE-7160-4C63-BB86-9015AF9B5115}"/>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15" name="Google Shape;9619;p117">
                <a:extLst>
                  <a:ext uri="{FF2B5EF4-FFF2-40B4-BE49-F238E27FC236}">
                    <a16:creationId xmlns:a16="http://schemas.microsoft.com/office/drawing/2014/main" id="{98F5720E-C225-4929-B2D9-7FDCCB87DF2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6" name="Google Shape;9620;p117">
                <a:extLst>
                  <a:ext uri="{FF2B5EF4-FFF2-40B4-BE49-F238E27FC236}">
                    <a16:creationId xmlns:a16="http://schemas.microsoft.com/office/drawing/2014/main" id="{613B7FE4-3FD7-4A1F-B7B0-3674777F0490}"/>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7" name="Google Shape;9621;p117">
                <a:extLst>
                  <a:ext uri="{FF2B5EF4-FFF2-40B4-BE49-F238E27FC236}">
                    <a16:creationId xmlns:a16="http://schemas.microsoft.com/office/drawing/2014/main" id="{B60830A6-0703-4B8A-90D8-626CF268B33A}"/>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8" name="Google Shape;9622;p117">
                <a:extLst>
                  <a:ext uri="{FF2B5EF4-FFF2-40B4-BE49-F238E27FC236}">
                    <a16:creationId xmlns:a16="http://schemas.microsoft.com/office/drawing/2014/main" id="{EC2BEAB9-E5E2-4A23-ABFB-0CE3A8182D6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19" name="Google Shape;9623;p117">
                <a:extLst>
                  <a:ext uri="{FF2B5EF4-FFF2-40B4-BE49-F238E27FC236}">
                    <a16:creationId xmlns:a16="http://schemas.microsoft.com/office/drawing/2014/main" id="{EFE27C35-F1AA-4900-A1AC-3D80D830F51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20" name="Google Shape;9624;p117">
                <a:extLst>
                  <a:ext uri="{FF2B5EF4-FFF2-40B4-BE49-F238E27FC236}">
                    <a16:creationId xmlns:a16="http://schemas.microsoft.com/office/drawing/2014/main" id="{D554DB6E-DBFC-4D6E-A227-DEF94D9F42A1}"/>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21" name="Google Shape;9625;p117">
                <a:extLst>
                  <a:ext uri="{FF2B5EF4-FFF2-40B4-BE49-F238E27FC236}">
                    <a16:creationId xmlns:a16="http://schemas.microsoft.com/office/drawing/2014/main" id="{0F3E9053-CD94-46AF-A9BF-6548F2A8F3FF}"/>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22" name="Google Shape;9626;p117">
                <a:extLst>
                  <a:ext uri="{FF2B5EF4-FFF2-40B4-BE49-F238E27FC236}">
                    <a16:creationId xmlns:a16="http://schemas.microsoft.com/office/drawing/2014/main" id="{0712499F-C5BB-4332-902E-3AE40E21BD6F}"/>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3" name="Google Shape;9627;p117">
                <a:extLst>
                  <a:ext uri="{FF2B5EF4-FFF2-40B4-BE49-F238E27FC236}">
                    <a16:creationId xmlns:a16="http://schemas.microsoft.com/office/drawing/2014/main" id="{5530EF99-E582-42C6-B1B0-2CA850A40048}"/>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24" name="Google Shape;9611;p117">
              <a:extLst>
                <a:ext uri="{FF2B5EF4-FFF2-40B4-BE49-F238E27FC236}">
                  <a16:creationId xmlns:a16="http://schemas.microsoft.com/office/drawing/2014/main" id="{C7ABC509-BA4F-4713-999F-C03366E69CD8}"/>
                </a:ext>
              </a:extLst>
            </p:cNvPr>
            <p:cNvGrpSpPr/>
            <p:nvPr/>
          </p:nvGrpSpPr>
          <p:grpSpPr>
            <a:xfrm>
              <a:off x="812513" y="2617025"/>
              <a:ext cx="383067" cy="413400"/>
              <a:chOff x="2476982" y="2030254"/>
              <a:chExt cx="383067" cy="413400"/>
            </a:xfrm>
            <a:grpFill/>
          </p:grpSpPr>
          <p:sp>
            <p:nvSpPr>
              <p:cNvPr id="225" name="Google Shape;9612;p117">
                <a:extLst>
                  <a:ext uri="{FF2B5EF4-FFF2-40B4-BE49-F238E27FC236}">
                    <a16:creationId xmlns:a16="http://schemas.microsoft.com/office/drawing/2014/main" id="{7A05DD14-368F-48D6-B597-5315732363E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6" name="Google Shape;9613;p117">
                <a:extLst>
                  <a:ext uri="{FF2B5EF4-FFF2-40B4-BE49-F238E27FC236}">
                    <a16:creationId xmlns:a16="http://schemas.microsoft.com/office/drawing/2014/main" id="{DD8DA046-134C-4E26-8E38-040A944C4ED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7" name="Google Shape;9614;p117">
                <a:extLst>
                  <a:ext uri="{FF2B5EF4-FFF2-40B4-BE49-F238E27FC236}">
                    <a16:creationId xmlns:a16="http://schemas.microsoft.com/office/drawing/2014/main" id="{82E38A0A-4AE8-40C0-BD71-4484E8DBC6E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8" name="Google Shape;9615;p117">
                <a:extLst>
                  <a:ext uri="{FF2B5EF4-FFF2-40B4-BE49-F238E27FC236}">
                    <a16:creationId xmlns:a16="http://schemas.microsoft.com/office/drawing/2014/main" id="{8281D240-D420-49CD-8263-5CD24ED66475}"/>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9" name="Google Shape;9616;p117">
                <a:extLst>
                  <a:ext uri="{FF2B5EF4-FFF2-40B4-BE49-F238E27FC236}">
                    <a16:creationId xmlns:a16="http://schemas.microsoft.com/office/drawing/2014/main" id="{9D26FE7B-2F1E-46E4-983B-46C61E129D3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0" name="Google Shape;9617;p117">
                <a:extLst>
                  <a:ext uri="{FF2B5EF4-FFF2-40B4-BE49-F238E27FC236}">
                    <a16:creationId xmlns:a16="http://schemas.microsoft.com/office/drawing/2014/main" id="{7A51D528-F91A-473A-82B0-FDA86252BEED}"/>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1" name="Google Shape;9618;p117">
                <a:extLst>
                  <a:ext uri="{FF2B5EF4-FFF2-40B4-BE49-F238E27FC236}">
                    <a16:creationId xmlns:a16="http://schemas.microsoft.com/office/drawing/2014/main" id="{F3992E90-298E-4793-B0F8-0B95D3BF6270}"/>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32" name="Google Shape;9619;p117">
                <a:extLst>
                  <a:ext uri="{FF2B5EF4-FFF2-40B4-BE49-F238E27FC236}">
                    <a16:creationId xmlns:a16="http://schemas.microsoft.com/office/drawing/2014/main" id="{9C24707C-8689-48DC-9C60-07481B43586B}"/>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3" name="Google Shape;9620;p117">
                <a:extLst>
                  <a:ext uri="{FF2B5EF4-FFF2-40B4-BE49-F238E27FC236}">
                    <a16:creationId xmlns:a16="http://schemas.microsoft.com/office/drawing/2014/main" id="{15E1998D-BAE2-4B83-8DF1-6B6483A3AE4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4" name="Google Shape;9621;p117">
                <a:extLst>
                  <a:ext uri="{FF2B5EF4-FFF2-40B4-BE49-F238E27FC236}">
                    <a16:creationId xmlns:a16="http://schemas.microsoft.com/office/drawing/2014/main" id="{8A2E54C8-80EE-47A5-853D-BA33943B2EC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5" name="Google Shape;9622;p117">
                <a:extLst>
                  <a:ext uri="{FF2B5EF4-FFF2-40B4-BE49-F238E27FC236}">
                    <a16:creationId xmlns:a16="http://schemas.microsoft.com/office/drawing/2014/main" id="{A2755F71-D83F-448D-94E5-13A02793289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36" name="Google Shape;9623;p117">
                <a:extLst>
                  <a:ext uri="{FF2B5EF4-FFF2-40B4-BE49-F238E27FC236}">
                    <a16:creationId xmlns:a16="http://schemas.microsoft.com/office/drawing/2014/main" id="{C843371E-8A00-46CC-972D-2D9A9841487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37" name="Google Shape;9624;p117">
                <a:extLst>
                  <a:ext uri="{FF2B5EF4-FFF2-40B4-BE49-F238E27FC236}">
                    <a16:creationId xmlns:a16="http://schemas.microsoft.com/office/drawing/2014/main" id="{B2951B8E-E531-4D3A-8756-68B49301876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38" name="Google Shape;9625;p117">
                <a:extLst>
                  <a:ext uri="{FF2B5EF4-FFF2-40B4-BE49-F238E27FC236}">
                    <a16:creationId xmlns:a16="http://schemas.microsoft.com/office/drawing/2014/main" id="{7004C095-9429-4DB2-A791-DCFC04B3A8D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39" name="Google Shape;9626;p117">
                <a:extLst>
                  <a:ext uri="{FF2B5EF4-FFF2-40B4-BE49-F238E27FC236}">
                    <a16:creationId xmlns:a16="http://schemas.microsoft.com/office/drawing/2014/main" id="{44B114CC-27CF-4037-A8FC-B0DB91EA05F7}"/>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0" name="Google Shape;9627;p117">
                <a:extLst>
                  <a:ext uri="{FF2B5EF4-FFF2-40B4-BE49-F238E27FC236}">
                    <a16:creationId xmlns:a16="http://schemas.microsoft.com/office/drawing/2014/main" id="{FD25ECE8-40F2-47CA-A60B-BD767D97805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41" name="Google Shape;9611;p117">
              <a:extLst>
                <a:ext uri="{FF2B5EF4-FFF2-40B4-BE49-F238E27FC236}">
                  <a16:creationId xmlns:a16="http://schemas.microsoft.com/office/drawing/2014/main" id="{5C8D5C0A-5FAC-40C4-9D75-EFDBA52EB117}"/>
                </a:ext>
              </a:extLst>
            </p:cNvPr>
            <p:cNvGrpSpPr/>
            <p:nvPr/>
          </p:nvGrpSpPr>
          <p:grpSpPr>
            <a:xfrm>
              <a:off x="812425" y="2302799"/>
              <a:ext cx="383067" cy="413400"/>
              <a:chOff x="2476982" y="2030254"/>
              <a:chExt cx="383067" cy="413400"/>
            </a:xfrm>
            <a:grpFill/>
          </p:grpSpPr>
          <p:sp>
            <p:nvSpPr>
              <p:cNvPr id="242" name="Google Shape;9612;p117">
                <a:extLst>
                  <a:ext uri="{FF2B5EF4-FFF2-40B4-BE49-F238E27FC236}">
                    <a16:creationId xmlns:a16="http://schemas.microsoft.com/office/drawing/2014/main" id="{BF9D351C-C458-48D9-83A1-C198A613DF9D}"/>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3" name="Google Shape;9613;p117">
                <a:extLst>
                  <a:ext uri="{FF2B5EF4-FFF2-40B4-BE49-F238E27FC236}">
                    <a16:creationId xmlns:a16="http://schemas.microsoft.com/office/drawing/2014/main" id="{F9047587-C38A-4DF8-8398-929B9C172DC4}"/>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4" name="Google Shape;9614;p117">
                <a:extLst>
                  <a:ext uri="{FF2B5EF4-FFF2-40B4-BE49-F238E27FC236}">
                    <a16:creationId xmlns:a16="http://schemas.microsoft.com/office/drawing/2014/main" id="{F7470BC9-5458-45AD-801B-4AA36FF0085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5" name="Google Shape;9615;p117">
                <a:extLst>
                  <a:ext uri="{FF2B5EF4-FFF2-40B4-BE49-F238E27FC236}">
                    <a16:creationId xmlns:a16="http://schemas.microsoft.com/office/drawing/2014/main" id="{98E740E2-AC9C-4502-8C62-BFDC098D251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6" name="Google Shape;9616;p117">
                <a:extLst>
                  <a:ext uri="{FF2B5EF4-FFF2-40B4-BE49-F238E27FC236}">
                    <a16:creationId xmlns:a16="http://schemas.microsoft.com/office/drawing/2014/main" id="{29617E16-BBAF-40AF-8974-5A4C54313C3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7" name="Google Shape;9617;p117">
                <a:extLst>
                  <a:ext uri="{FF2B5EF4-FFF2-40B4-BE49-F238E27FC236}">
                    <a16:creationId xmlns:a16="http://schemas.microsoft.com/office/drawing/2014/main" id="{8E7CA61C-1190-4B85-923C-14D56A7C891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8" name="Google Shape;9618;p117">
                <a:extLst>
                  <a:ext uri="{FF2B5EF4-FFF2-40B4-BE49-F238E27FC236}">
                    <a16:creationId xmlns:a16="http://schemas.microsoft.com/office/drawing/2014/main" id="{4DACBB9A-593C-4A8B-A61C-90EF67B5E1F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49" name="Google Shape;9619;p117">
                <a:extLst>
                  <a:ext uri="{FF2B5EF4-FFF2-40B4-BE49-F238E27FC236}">
                    <a16:creationId xmlns:a16="http://schemas.microsoft.com/office/drawing/2014/main" id="{91BE9DF8-9E78-4468-A661-3154EEA08330}"/>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0" name="Google Shape;9620;p117">
                <a:extLst>
                  <a:ext uri="{FF2B5EF4-FFF2-40B4-BE49-F238E27FC236}">
                    <a16:creationId xmlns:a16="http://schemas.microsoft.com/office/drawing/2014/main" id="{FEAAB874-72D9-4776-89A9-0D86024E9BBC}"/>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1" name="Google Shape;9621;p117">
                <a:extLst>
                  <a:ext uri="{FF2B5EF4-FFF2-40B4-BE49-F238E27FC236}">
                    <a16:creationId xmlns:a16="http://schemas.microsoft.com/office/drawing/2014/main" id="{0CE4AAB2-BAE1-46AD-B4E4-F109CB733D79}"/>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2" name="Google Shape;9622;p117">
                <a:extLst>
                  <a:ext uri="{FF2B5EF4-FFF2-40B4-BE49-F238E27FC236}">
                    <a16:creationId xmlns:a16="http://schemas.microsoft.com/office/drawing/2014/main" id="{DF6A1C9F-E202-4B6F-8CFC-0636745B7E50}"/>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53" name="Google Shape;9623;p117">
                <a:extLst>
                  <a:ext uri="{FF2B5EF4-FFF2-40B4-BE49-F238E27FC236}">
                    <a16:creationId xmlns:a16="http://schemas.microsoft.com/office/drawing/2014/main" id="{92F632D7-D849-4744-9E53-E32C204C7CD4}"/>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54" name="Google Shape;9624;p117">
                <a:extLst>
                  <a:ext uri="{FF2B5EF4-FFF2-40B4-BE49-F238E27FC236}">
                    <a16:creationId xmlns:a16="http://schemas.microsoft.com/office/drawing/2014/main" id="{62819CD0-FBD8-40BA-AE20-F83C0777F72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55" name="Google Shape;9625;p117">
                <a:extLst>
                  <a:ext uri="{FF2B5EF4-FFF2-40B4-BE49-F238E27FC236}">
                    <a16:creationId xmlns:a16="http://schemas.microsoft.com/office/drawing/2014/main" id="{D7A9167D-8BAF-46BD-8073-59DE0459B8F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56" name="Google Shape;9626;p117">
                <a:extLst>
                  <a:ext uri="{FF2B5EF4-FFF2-40B4-BE49-F238E27FC236}">
                    <a16:creationId xmlns:a16="http://schemas.microsoft.com/office/drawing/2014/main" id="{78ADBCFA-17AC-42D8-BD0F-6AC3195A556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7" name="Google Shape;9627;p117">
                <a:extLst>
                  <a:ext uri="{FF2B5EF4-FFF2-40B4-BE49-F238E27FC236}">
                    <a16:creationId xmlns:a16="http://schemas.microsoft.com/office/drawing/2014/main" id="{A564A416-B7C3-4CE5-925B-F1C341C49F9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58" name="Google Shape;9611;p117">
              <a:extLst>
                <a:ext uri="{FF2B5EF4-FFF2-40B4-BE49-F238E27FC236}">
                  <a16:creationId xmlns:a16="http://schemas.microsoft.com/office/drawing/2014/main" id="{F1AE8A85-0DC1-4A9F-A1F3-A0084E8FBE75}"/>
                </a:ext>
              </a:extLst>
            </p:cNvPr>
            <p:cNvGrpSpPr/>
            <p:nvPr/>
          </p:nvGrpSpPr>
          <p:grpSpPr>
            <a:xfrm>
              <a:off x="812425" y="1991649"/>
              <a:ext cx="383067" cy="413400"/>
              <a:chOff x="2476982" y="2030254"/>
              <a:chExt cx="383067" cy="413400"/>
            </a:xfrm>
            <a:grpFill/>
          </p:grpSpPr>
          <p:sp>
            <p:nvSpPr>
              <p:cNvPr id="259" name="Google Shape;9612;p117">
                <a:extLst>
                  <a:ext uri="{FF2B5EF4-FFF2-40B4-BE49-F238E27FC236}">
                    <a16:creationId xmlns:a16="http://schemas.microsoft.com/office/drawing/2014/main" id="{594D5775-75D5-46E8-983F-90E55B58396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0" name="Google Shape;9613;p117">
                <a:extLst>
                  <a:ext uri="{FF2B5EF4-FFF2-40B4-BE49-F238E27FC236}">
                    <a16:creationId xmlns:a16="http://schemas.microsoft.com/office/drawing/2014/main" id="{7D5A010C-04FB-4A66-A1DD-A4938BA1986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1" name="Google Shape;9614;p117">
                <a:extLst>
                  <a:ext uri="{FF2B5EF4-FFF2-40B4-BE49-F238E27FC236}">
                    <a16:creationId xmlns:a16="http://schemas.microsoft.com/office/drawing/2014/main" id="{07B86BBB-7D32-4BF2-A456-0B5590BFA57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2" name="Google Shape;9615;p117">
                <a:extLst>
                  <a:ext uri="{FF2B5EF4-FFF2-40B4-BE49-F238E27FC236}">
                    <a16:creationId xmlns:a16="http://schemas.microsoft.com/office/drawing/2014/main" id="{3784FE44-0949-41FB-8869-9E00772A4DC1}"/>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3" name="Google Shape;9616;p117">
                <a:extLst>
                  <a:ext uri="{FF2B5EF4-FFF2-40B4-BE49-F238E27FC236}">
                    <a16:creationId xmlns:a16="http://schemas.microsoft.com/office/drawing/2014/main" id="{44EE2F80-9F00-418E-88CD-6DF810E80B9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4" name="Google Shape;9617;p117">
                <a:extLst>
                  <a:ext uri="{FF2B5EF4-FFF2-40B4-BE49-F238E27FC236}">
                    <a16:creationId xmlns:a16="http://schemas.microsoft.com/office/drawing/2014/main" id="{B53DA840-0914-4CCC-BDBB-51C1DE68A68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5" name="Google Shape;9618;p117">
                <a:extLst>
                  <a:ext uri="{FF2B5EF4-FFF2-40B4-BE49-F238E27FC236}">
                    <a16:creationId xmlns:a16="http://schemas.microsoft.com/office/drawing/2014/main" id="{B0BAC3F5-22B5-4F55-9D26-E61F55359EA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66" name="Google Shape;9619;p117">
                <a:extLst>
                  <a:ext uri="{FF2B5EF4-FFF2-40B4-BE49-F238E27FC236}">
                    <a16:creationId xmlns:a16="http://schemas.microsoft.com/office/drawing/2014/main" id="{80FAC621-0EDC-4FB9-B3E6-2800C6F98370}"/>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7" name="Google Shape;9620;p117">
                <a:extLst>
                  <a:ext uri="{FF2B5EF4-FFF2-40B4-BE49-F238E27FC236}">
                    <a16:creationId xmlns:a16="http://schemas.microsoft.com/office/drawing/2014/main" id="{E909B68B-23A4-44BF-A210-C1443C5D3D4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8" name="Google Shape;9621;p117">
                <a:extLst>
                  <a:ext uri="{FF2B5EF4-FFF2-40B4-BE49-F238E27FC236}">
                    <a16:creationId xmlns:a16="http://schemas.microsoft.com/office/drawing/2014/main" id="{C1EE5EE7-0555-41D0-B80C-EFB04A4D1F2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9" name="Google Shape;9622;p117">
                <a:extLst>
                  <a:ext uri="{FF2B5EF4-FFF2-40B4-BE49-F238E27FC236}">
                    <a16:creationId xmlns:a16="http://schemas.microsoft.com/office/drawing/2014/main" id="{A2571D47-655B-4146-A459-A6419FE8FB2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70" name="Google Shape;9623;p117">
                <a:extLst>
                  <a:ext uri="{FF2B5EF4-FFF2-40B4-BE49-F238E27FC236}">
                    <a16:creationId xmlns:a16="http://schemas.microsoft.com/office/drawing/2014/main" id="{0C08C264-CDF9-4166-B267-D1608EDAE1D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71" name="Google Shape;9624;p117">
                <a:extLst>
                  <a:ext uri="{FF2B5EF4-FFF2-40B4-BE49-F238E27FC236}">
                    <a16:creationId xmlns:a16="http://schemas.microsoft.com/office/drawing/2014/main" id="{A509F5D6-0F78-4FB7-A71C-0917A8C2053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72" name="Google Shape;9625;p117">
                <a:extLst>
                  <a:ext uri="{FF2B5EF4-FFF2-40B4-BE49-F238E27FC236}">
                    <a16:creationId xmlns:a16="http://schemas.microsoft.com/office/drawing/2014/main" id="{FE325C5B-8E6B-4A1E-B497-C009D2BA4D3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73" name="Google Shape;9626;p117">
                <a:extLst>
                  <a:ext uri="{FF2B5EF4-FFF2-40B4-BE49-F238E27FC236}">
                    <a16:creationId xmlns:a16="http://schemas.microsoft.com/office/drawing/2014/main" id="{26BBDF0D-3B45-45E1-8153-004600CD5197}"/>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4" name="Google Shape;9627;p117">
                <a:extLst>
                  <a:ext uri="{FF2B5EF4-FFF2-40B4-BE49-F238E27FC236}">
                    <a16:creationId xmlns:a16="http://schemas.microsoft.com/office/drawing/2014/main" id="{9F6A6723-8B3F-49A8-9C2B-816D5B797CE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75" name="Google Shape;9611;p117">
              <a:extLst>
                <a:ext uri="{FF2B5EF4-FFF2-40B4-BE49-F238E27FC236}">
                  <a16:creationId xmlns:a16="http://schemas.microsoft.com/office/drawing/2014/main" id="{DBF303B0-8055-4265-9B35-CDC617E5FE0B}"/>
                </a:ext>
              </a:extLst>
            </p:cNvPr>
            <p:cNvGrpSpPr/>
            <p:nvPr/>
          </p:nvGrpSpPr>
          <p:grpSpPr>
            <a:xfrm>
              <a:off x="812425" y="1683674"/>
              <a:ext cx="383067" cy="413400"/>
              <a:chOff x="2476982" y="2030254"/>
              <a:chExt cx="383067" cy="413400"/>
            </a:xfrm>
            <a:grpFill/>
          </p:grpSpPr>
          <p:sp>
            <p:nvSpPr>
              <p:cNvPr id="276" name="Google Shape;9612;p117">
                <a:extLst>
                  <a:ext uri="{FF2B5EF4-FFF2-40B4-BE49-F238E27FC236}">
                    <a16:creationId xmlns:a16="http://schemas.microsoft.com/office/drawing/2014/main" id="{2F20CDA1-7EE4-4D1A-84CD-1C69181FA3C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7" name="Google Shape;9613;p117">
                <a:extLst>
                  <a:ext uri="{FF2B5EF4-FFF2-40B4-BE49-F238E27FC236}">
                    <a16:creationId xmlns:a16="http://schemas.microsoft.com/office/drawing/2014/main" id="{2EE76C4F-5A9F-4588-B47E-F6DFFC03BF9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8" name="Google Shape;9614;p117">
                <a:extLst>
                  <a:ext uri="{FF2B5EF4-FFF2-40B4-BE49-F238E27FC236}">
                    <a16:creationId xmlns:a16="http://schemas.microsoft.com/office/drawing/2014/main" id="{47EACA54-733B-44BA-92EF-4E5BF53003D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9" name="Google Shape;9615;p117">
                <a:extLst>
                  <a:ext uri="{FF2B5EF4-FFF2-40B4-BE49-F238E27FC236}">
                    <a16:creationId xmlns:a16="http://schemas.microsoft.com/office/drawing/2014/main" id="{C117305F-8407-4021-ABDC-4357817EE9E8}"/>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0" name="Google Shape;9616;p117">
                <a:extLst>
                  <a:ext uri="{FF2B5EF4-FFF2-40B4-BE49-F238E27FC236}">
                    <a16:creationId xmlns:a16="http://schemas.microsoft.com/office/drawing/2014/main" id="{CE06E642-0074-4432-A6D6-82DEF6A631E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1" name="Google Shape;9617;p117">
                <a:extLst>
                  <a:ext uri="{FF2B5EF4-FFF2-40B4-BE49-F238E27FC236}">
                    <a16:creationId xmlns:a16="http://schemas.microsoft.com/office/drawing/2014/main" id="{6D741CF5-AEC7-47E2-8671-E9C1C0664BE4}"/>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2" name="Google Shape;9618;p117">
                <a:extLst>
                  <a:ext uri="{FF2B5EF4-FFF2-40B4-BE49-F238E27FC236}">
                    <a16:creationId xmlns:a16="http://schemas.microsoft.com/office/drawing/2014/main" id="{543F0207-CC4C-42E7-9FBC-C060791FAC47}"/>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83" name="Google Shape;9619;p117">
                <a:extLst>
                  <a:ext uri="{FF2B5EF4-FFF2-40B4-BE49-F238E27FC236}">
                    <a16:creationId xmlns:a16="http://schemas.microsoft.com/office/drawing/2014/main" id="{247A297D-A062-4C14-8588-295113194C95}"/>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4" name="Google Shape;9620;p117">
                <a:extLst>
                  <a:ext uri="{FF2B5EF4-FFF2-40B4-BE49-F238E27FC236}">
                    <a16:creationId xmlns:a16="http://schemas.microsoft.com/office/drawing/2014/main" id="{ABEE3BA1-15BE-40C9-B563-8CC29F70770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5" name="Google Shape;9621;p117">
                <a:extLst>
                  <a:ext uri="{FF2B5EF4-FFF2-40B4-BE49-F238E27FC236}">
                    <a16:creationId xmlns:a16="http://schemas.microsoft.com/office/drawing/2014/main" id="{CEFA928F-3C30-4BAA-8E17-E229AD5B190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6" name="Google Shape;9622;p117">
                <a:extLst>
                  <a:ext uri="{FF2B5EF4-FFF2-40B4-BE49-F238E27FC236}">
                    <a16:creationId xmlns:a16="http://schemas.microsoft.com/office/drawing/2014/main" id="{8E7831BC-B167-41A4-A5A3-E1DC8B06D0C5}"/>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87" name="Google Shape;9623;p117">
                <a:extLst>
                  <a:ext uri="{FF2B5EF4-FFF2-40B4-BE49-F238E27FC236}">
                    <a16:creationId xmlns:a16="http://schemas.microsoft.com/office/drawing/2014/main" id="{7A1E62ED-DC2A-4648-B373-3323DF19AB7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88" name="Google Shape;9624;p117">
                <a:extLst>
                  <a:ext uri="{FF2B5EF4-FFF2-40B4-BE49-F238E27FC236}">
                    <a16:creationId xmlns:a16="http://schemas.microsoft.com/office/drawing/2014/main" id="{1D5333A9-69AC-4762-AA5D-1354AE1D7FA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89" name="Google Shape;9625;p117">
                <a:extLst>
                  <a:ext uri="{FF2B5EF4-FFF2-40B4-BE49-F238E27FC236}">
                    <a16:creationId xmlns:a16="http://schemas.microsoft.com/office/drawing/2014/main" id="{90BA1704-C180-44A0-B4B6-196D669A4E1B}"/>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90" name="Google Shape;9626;p117">
                <a:extLst>
                  <a:ext uri="{FF2B5EF4-FFF2-40B4-BE49-F238E27FC236}">
                    <a16:creationId xmlns:a16="http://schemas.microsoft.com/office/drawing/2014/main" id="{3B12B387-26BB-47D0-94BF-91B9551705D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1" name="Google Shape;9627;p117">
                <a:extLst>
                  <a:ext uri="{FF2B5EF4-FFF2-40B4-BE49-F238E27FC236}">
                    <a16:creationId xmlns:a16="http://schemas.microsoft.com/office/drawing/2014/main" id="{0E7FBE28-1549-4E99-AD34-11C357669FB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92" name="Google Shape;9611;p117">
              <a:extLst>
                <a:ext uri="{FF2B5EF4-FFF2-40B4-BE49-F238E27FC236}">
                  <a16:creationId xmlns:a16="http://schemas.microsoft.com/office/drawing/2014/main" id="{50754423-3523-4FD5-A18F-BD30EC7FCDB9}"/>
                </a:ext>
              </a:extLst>
            </p:cNvPr>
            <p:cNvGrpSpPr/>
            <p:nvPr/>
          </p:nvGrpSpPr>
          <p:grpSpPr>
            <a:xfrm>
              <a:off x="812425" y="1588424"/>
              <a:ext cx="383067" cy="413400"/>
              <a:chOff x="2476982" y="2030254"/>
              <a:chExt cx="383067" cy="413400"/>
            </a:xfrm>
            <a:grpFill/>
          </p:grpSpPr>
          <p:sp>
            <p:nvSpPr>
              <p:cNvPr id="293" name="Google Shape;9612;p117">
                <a:extLst>
                  <a:ext uri="{FF2B5EF4-FFF2-40B4-BE49-F238E27FC236}">
                    <a16:creationId xmlns:a16="http://schemas.microsoft.com/office/drawing/2014/main" id="{F5F4F83F-BE41-4CBF-9CD8-9ADD349E0399}"/>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4" name="Google Shape;9613;p117">
                <a:extLst>
                  <a:ext uri="{FF2B5EF4-FFF2-40B4-BE49-F238E27FC236}">
                    <a16:creationId xmlns:a16="http://schemas.microsoft.com/office/drawing/2014/main" id="{CB1E4736-4777-4D0A-971D-F5B62E08200D}"/>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5" name="Google Shape;9614;p117">
                <a:extLst>
                  <a:ext uri="{FF2B5EF4-FFF2-40B4-BE49-F238E27FC236}">
                    <a16:creationId xmlns:a16="http://schemas.microsoft.com/office/drawing/2014/main" id="{37E12FFB-A909-44FD-8C6A-D4BDB6004EA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6" name="Google Shape;9615;p117">
                <a:extLst>
                  <a:ext uri="{FF2B5EF4-FFF2-40B4-BE49-F238E27FC236}">
                    <a16:creationId xmlns:a16="http://schemas.microsoft.com/office/drawing/2014/main" id="{F6A1E410-DC9D-417C-9D74-7B76D742B1F9}"/>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7" name="Google Shape;9616;p117">
                <a:extLst>
                  <a:ext uri="{FF2B5EF4-FFF2-40B4-BE49-F238E27FC236}">
                    <a16:creationId xmlns:a16="http://schemas.microsoft.com/office/drawing/2014/main" id="{DAA748E9-CBF5-4180-81BB-17199321C33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8" name="Google Shape;9617;p117">
                <a:extLst>
                  <a:ext uri="{FF2B5EF4-FFF2-40B4-BE49-F238E27FC236}">
                    <a16:creationId xmlns:a16="http://schemas.microsoft.com/office/drawing/2014/main" id="{13615F29-B4B5-446B-8A7B-34C7787675A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9" name="Google Shape;9618;p117">
                <a:extLst>
                  <a:ext uri="{FF2B5EF4-FFF2-40B4-BE49-F238E27FC236}">
                    <a16:creationId xmlns:a16="http://schemas.microsoft.com/office/drawing/2014/main" id="{54DEBE75-567E-4935-8F16-79EC5E98DFD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00" name="Google Shape;9619;p117">
                <a:extLst>
                  <a:ext uri="{FF2B5EF4-FFF2-40B4-BE49-F238E27FC236}">
                    <a16:creationId xmlns:a16="http://schemas.microsoft.com/office/drawing/2014/main" id="{15E1EE54-9E5F-44B3-99F8-BC5A291DC258}"/>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1" name="Google Shape;9620;p117">
                <a:extLst>
                  <a:ext uri="{FF2B5EF4-FFF2-40B4-BE49-F238E27FC236}">
                    <a16:creationId xmlns:a16="http://schemas.microsoft.com/office/drawing/2014/main" id="{9A8D89DE-B799-4716-A225-37CA1D8272F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2" name="Google Shape;9621;p117">
                <a:extLst>
                  <a:ext uri="{FF2B5EF4-FFF2-40B4-BE49-F238E27FC236}">
                    <a16:creationId xmlns:a16="http://schemas.microsoft.com/office/drawing/2014/main" id="{8AA00268-B210-4707-9789-8AF728E43929}"/>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3" name="Google Shape;9622;p117">
                <a:extLst>
                  <a:ext uri="{FF2B5EF4-FFF2-40B4-BE49-F238E27FC236}">
                    <a16:creationId xmlns:a16="http://schemas.microsoft.com/office/drawing/2014/main" id="{332D2215-AED8-4B8B-A196-5B426FC97CF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04" name="Google Shape;9623;p117">
                <a:extLst>
                  <a:ext uri="{FF2B5EF4-FFF2-40B4-BE49-F238E27FC236}">
                    <a16:creationId xmlns:a16="http://schemas.microsoft.com/office/drawing/2014/main" id="{F6241D89-5B00-48E3-B61D-511D75D81C5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05" name="Google Shape;9624;p117">
                <a:extLst>
                  <a:ext uri="{FF2B5EF4-FFF2-40B4-BE49-F238E27FC236}">
                    <a16:creationId xmlns:a16="http://schemas.microsoft.com/office/drawing/2014/main" id="{292C70E4-FC05-456C-8130-69C3525A444C}"/>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06" name="Google Shape;9625;p117">
                <a:extLst>
                  <a:ext uri="{FF2B5EF4-FFF2-40B4-BE49-F238E27FC236}">
                    <a16:creationId xmlns:a16="http://schemas.microsoft.com/office/drawing/2014/main" id="{21553AB6-ACB4-429F-AFE1-CCE73CD0EA88}"/>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07" name="Google Shape;9626;p117">
                <a:extLst>
                  <a:ext uri="{FF2B5EF4-FFF2-40B4-BE49-F238E27FC236}">
                    <a16:creationId xmlns:a16="http://schemas.microsoft.com/office/drawing/2014/main" id="{AE15D7AC-14A1-46B3-89B4-DDC07663EA9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8" name="Google Shape;9627;p117">
                <a:extLst>
                  <a:ext uri="{FF2B5EF4-FFF2-40B4-BE49-F238E27FC236}">
                    <a16:creationId xmlns:a16="http://schemas.microsoft.com/office/drawing/2014/main" id="{03D92F2A-1D80-4F1F-A961-C8F13243138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09" name="Google Shape;9611;p117">
              <a:extLst>
                <a:ext uri="{FF2B5EF4-FFF2-40B4-BE49-F238E27FC236}">
                  <a16:creationId xmlns:a16="http://schemas.microsoft.com/office/drawing/2014/main" id="{789EAA1E-43D7-4D17-9695-B0D00C5906AA}"/>
                </a:ext>
              </a:extLst>
            </p:cNvPr>
            <p:cNvGrpSpPr/>
            <p:nvPr/>
          </p:nvGrpSpPr>
          <p:grpSpPr>
            <a:xfrm>
              <a:off x="716303" y="3968436"/>
              <a:ext cx="383067" cy="413400"/>
              <a:chOff x="2476982" y="2030254"/>
              <a:chExt cx="383067" cy="413400"/>
            </a:xfrm>
            <a:grpFill/>
          </p:grpSpPr>
          <p:sp>
            <p:nvSpPr>
              <p:cNvPr id="310" name="Google Shape;9612;p117">
                <a:extLst>
                  <a:ext uri="{FF2B5EF4-FFF2-40B4-BE49-F238E27FC236}">
                    <a16:creationId xmlns:a16="http://schemas.microsoft.com/office/drawing/2014/main" id="{D7232615-910E-43D8-ACE9-5550D13343D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1" name="Google Shape;9613;p117">
                <a:extLst>
                  <a:ext uri="{FF2B5EF4-FFF2-40B4-BE49-F238E27FC236}">
                    <a16:creationId xmlns:a16="http://schemas.microsoft.com/office/drawing/2014/main" id="{84A2FD72-5A78-4C0E-A307-35431547CF7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2" name="Google Shape;9614;p117">
                <a:extLst>
                  <a:ext uri="{FF2B5EF4-FFF2-40B4-BE49-F238E27FC236}">
                    <a16:creationId xmlns:a16="http://schemas.microsoft.com/office/drawing/2014/main" id="{7B7ABC37-7DB1-45B1-8620-6578FDEB02F8}"/>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3" name="Google Shape;9615;p117">
                <a:extLst>
                  <a:ext uri="{FF2B5EF4-FFF2-40B4-BE49-F238E27FC236}">
                    <a16:creationId xmlns:a16="http://schemas.microsoft.com/office/drawing/2014/main" id="{E7157493-5E57-4D8A-B285-B31A99B51155}"/>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4" name="Google Shape;9616;p117">
                <a:extLst>
                  <a:ext uri="{FF2B5EF4-FFF2-40B4-BE49-F238E27FC236}">
                    <a16:creationId xmlns:a16="http://schemas.microsoft.com/office/drawing/2014/main" id="{206E7812-2732-4693-BA4F-8500D5E3447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5" name="Google Shape;9617;p117">
                <a:extLst>
                  <a:ext uri="{FF2B5EF4-FFF2-40B4-BE49-F238E27FC236}">
                    <a16:creationId xmlns:a16="http://schemas.microsoft.com/office/drawing/2014/main" id="{0239E96D-B3F5-4F70-B5FD-B4B3D2339084}"/>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6" name="Google Shape;9618;p117">
                <a:extLst>
                  <a:ext uri="{FF2B5EF4-FFF2-40B4-BE49-F238E27FC236}">
                    <a16:creationId xmlns:a16="http://schemas.microsoft.com/office/drawing/2014/main" id="{E6B94B15-9CBE-4B1E-B24D-5B82EB74769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17" name="Google Shape;9619;p117">
                <a:extLst>
                  <a:ext uri="{FF2B5EF4-FFF2-40B4-BE49-F238E27FC236}">
                    <a16:creationId xmlns:a16="http://schemas.microsoft.com/office/drawing/2014/main" id="{A251FDF0-1ED5-403C-A622-71EC2C3FBAB8}"/>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8" name="Google Shape;9620;p117">
                <a:extLst>
                  <a:ext uri="{FF2B5EF4-FFF2-40B4-BE49-F238E27FC236}">
                    <a16:creationId xmlns:a16="http://schemas.microsoft.com/office/drawing/2014/main" id="{2EEA92A6-6539-4941-AFD5-2DBD56BDECE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9" name="Google Shape;9621;p117">
                <a:extLst>
                  <a:ext uri="{FF2B5EF4-FFF2-40B4-BE49-F238E27FC236}">
                    <a16:creationId xmlns:a16="http://schemas.microsoft.com/office/drawing/2014/main" id="{9D8942A4-E24D-40EB-B76A-E06F5A0975E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20" name="Google Shape;9622;p117">
                <a:extLst>
                  <a:ext uri="{FF2B5EF4-FFF2-40B4-BE49-F238E27FC236}">
                    <a16:creationId xmlns:a16="http://schemas.microsoft.com/office/drawing/2014/main" id="{8F2B401F-F63C-4466-8590-B068A952B3C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21" name="Google Shape;9623;p117">
                <a:extLst>
                  <a:ext uri="{FF2B5EF4-FFF2-40B4-BE49-F238E27FC236}">
                    <a16:creationId xmlns:a16="http://schemas.microsoft.com/office/drawing/2014/main" id="{39746A65-0F4B-4688-88DF-42791DC62B6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22" name="Google Shape;9624;p117">
                <a:extLst>
                  <a:ext uri="{FF2B5EF4-FFF2-40B4-BE49-F238E27FC236}">
                    <a16:creationId xmlns:a16="http://schemas.microsoft.com/office/drawing/2014/main" id="{CC0E9BB5-EA27-4D2A-8A51-C5E9F995161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23" name="Google Shape;9625;p117">
                <a:extLst>
                  <a:ext uri="{FF2B5EF4-FFF2-40B4-BE49-F238E27FC236}">
                    <a16:creationId xmlns:a16="http://schemas.microsoft.com/office/drawing/2014/main" id="{339260C0-6D5A-4BF6-9F6D-434D86C03EA0}"/>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24" name="Google Shape;9626;p117">
                <a:extLst>
                  <a:ext uri="{FF2B5EF4-FFF2-40B4-BE49-F238E27FC236}">
                    <a16:creationId xmlns:a16="http://schemas.microsoft.com/office/drawing/2014/main" id="{FFC987AE-F2E9-4EE7-A9F7-7A0B9E0A7651}"/>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25" name="Google Shape;9627;p117">
                <a:extLst>
                  <a:ext uri="{FF2B5EF4-FFF2-40B4-BE49-F238E27FC236}">
                    <a16:creationId xmlns:a16="http://schemas.microsoft.com/office/drawing/2014/main" id="{F287066E-024F-4BBD-94FB-E5DD8BCE9AD9}"/>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26" name="Google Shape;9611;p117">
              <a:extLst>
                <a:ext uri="{FF2B5EF4-FFF2-40B4-BE49-F238E27FC236}">
                  <a16:creationId xmlns:a16="http://schemas.microsoft.com/office/drawing/2014/main" id="{6FAD1047-6E1D-414A-91F8-6B1F2EB95A46}"/>
                </a:ext>
              </a:extLst>
            </p:cNvPr>
            <p:cNvGrpSpPr/>
            <p:nvPr/>
          </p:nvGrpSpPr>
          <p:grpSpPr>
            <a:xfrm>
              <a:off x="717495" y="3653314"/>
              <a:ext cx="383067" cy="413400"/>
              <a:chOff x="2476982" y="2030254"/>
              <a:chExt cx="383067" cy="413400"/>
            </a:xfrm>
            <a:grpFill/>
          </p:grpSpPr>
          <p:sp>
            <p:nvSpPr>
              <p:cNvPr id="327" name="Google Shape;9612;p117">
                <a:extLst>
                  <a:ext uri="{FF2B5EF4-FFF2-40B4-BE49-F238E27FC236}">
                    <a16:creationId xmlns:a16="http://schemas.microsoft.com/office/drawing/2014/main" id="{759C3AE7-445B-4FC0-B748-36FEE78F106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28" name="Google Shape;9613;p117">
                <a:extLst>
                  <a:ext uri="{FF2B5EF4-FFF2-40B4-BE49-F238E27FC236}">
                    <a16:creationId xmlns:a16="http://schemas.microsoft.com/office/drawing/2014/main" id="{03A3729E-4409-465A-A821-C35CFE35569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29" name="Google Shape;9614;p117">
                <a:extLst>
                  <a:ext uri="{FF2B5EF4-FFF2-40B4-BE49-F238E27FC236}">
                    <a16:creationId xmlns:a16="http://schemas.microsoft.com/office/drawing/2014/main" id="{5E4184F8-9AEE-4582-8715-F84705D4501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30" name="Google Shape;9615;p117">
                <a:extLst>
                  <a:ext uri="{FF2B5EF4-FFF2-40B4-BE49-F238E27FC236}">
                    <a16:creationId xmlns:a16="http://schemas.microsoft.com/office/drawing/2014/main" id="{E07A026B-B1B5-4B9A-90DF-139B51FC9FB2}"/>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31" name="Google Shape;9616;p117">
                <a:extLst>
                  <a:ext uri="{FF2B5EF4-FFF2-40B4-BE49-F238E27FC236}">
                    <a16:creationId xmlns:a16="http://schemas.microsoft.com/office/drawing/2014/main" id="{1E9C9D39-91F2-459A-ABA4-354800B0B59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32" name="Google Shape;9617;p117">
                <a:extLst>
                  <a:ext uri="{FF2B5EF4-FFF2-40B4-BE49-F238E27FC236}">
                    <a16:creationId xmlns:a16="http://schemas.microsoft.com/office/drawing/2014/main" id="{C7705579-594D-4C05-861D-9C6EFF9C567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33" name="Google Shape;9618;p117">
                <a:extLst>
                  <a:ext uri="{FF2B5EF4-FFF2-40B4-BE49-F238E27FC236}">
                    <a16:creationId xmlns:a16="http://schemas.microsoft.com/office/drawing/2014/main" id="{6E8A0BBA-E015-4083-91BD-D4B7FAE2527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34" name="Google Shape;9619;p117">
                <a:extLst>
                  <a:ext uri="{FF2B5EF4-FFF2-40B4-BE49-F238E27FC236}">
                    <a16:creationId xmlns:a16="http://schemas.microsoft.com/office/drawing/2014/main" id="{B255C719-2D09-446F-BD40-91CF063645C8}"/>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35" name="Google Shape;9620;p117">
                <a:extLst>
                  <a:ext uri="{FF2B5EF4-FFF2-40B4-BE49-F238E27FC236}">
                    <a16:creationId xmlns:a16="http://schemas.microsoft.com/office/drawing/2014/main" id="{2E503533-77B8-4EBD-B873-C7BAAC40BA8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36" name="Google Shape;9621;p117">
                <a:extLst>
                  <a:ext uri="{FF2B5EF4-FFF2-40B4-BE49-F238E27FC236}">
                    <a16:creationId xmlns:a16="http://schemas.microsoft.com/office/drawing/2014/main" id="{502FA96C-39A4-485E-8734-96253D5A2B9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37" name="Google Shape;9622;p117">
                <a:extLst>
                  <a:ext uri="{FF2B5EF4-FFF2-40B4-BE49-F238E27FC236}">
                    <a16:creationId xmlns:a16="http://schemas.microsoft.com/office/drawing/2014/main" id="{3B980E15-5890-4D70-BE33-3CC7A294288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38" name="Google Shape;9623;p117">
                <a:extLst>
                  <a:ext uri="{FF2B5EF4-FFF2-40B4-BE49-F238E27FC236}">
                    <a16:creationId xmlns:a16="http://schemas.microsoft.com/office/drawing/2014/main" id="{D7E2231C-C425-494B-8234-D46E5A8DB25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39" name="Google Shape;9624;p117">
                <a:extLst>
                  <a:ext uri="{FF2B5EF4-FFF2-40B4-BE49-F238E27FC236}">
                    <a16:creationId xmlns:a16="http://schemas.microsoft.com/office/drawing/2014/main" id="{82D7FF69-F108-4546-A63C-492791A6E1DC}"/>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40" name="Google Shape;9625;p117">
                <a:extLst>
                  <a:ext uri="{FF2B5EF4-FFF2-40B4-BE49-F238E27FC236}">
                    <a16:creationId xmlns:a16="http://schemas.microsoft.com/office/drawing/2014/main" id="{E7AFB043-BB48-4640-A171-529A393937FA}"/>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41" name="Google Shape;9626;p117">
                <a:extLst>
                  <a:ext uri="{FF2B5EF4-FFF2-40B4-BE49-F238E27FC236}">
                    <a16:creationId xmlns:a16="http://schemas.microsoft.com/office/drawing/2014/main" id="{19F56D80-DE27-46F0-AB87-0136CF52199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42" name="Google Shape;9627;p117">
                <a:extLst>
                  <a:ext uri="{FF2B5EF4-FFF2-40B4-BE49-F238E27FC236}">
                    <a16:creationId xmlns:a16="http://schemas.microsoft.com/office/drawing/2014/main" id="{12C0F755-5F16-4554-98BB-A27E28FDCDE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43" name="Google Shape;9611;p117">
              <a:extLst>
                <a:ext uri="{FF2B5EF4-FFF2-40B4-BE49-F238E27FC236}">
                  <a16:creationId xmlns:a16="http://schemas.microsoft.com/office/drawing/2014/main" id="{44973D8B-808A-47A6-916E-DC451B5E3FAB}"/>
                </a:ext>
              </a:extLst>
            </p:cNvPr>
            <p:cNvGrpSpPr/>
            <p:nvPr/>
          </p:nvGrpSpPr>
          <p:grpSpPr>
            <a:xfrm>
              <a:off x="716759" y="3342593"/>
              <a:ext cx="383067" cy="413400"/>
              <a:chOff x="2476982" y="2030254"/>
              <a:chExt cx="383067" cy="413400"/>
            </a:xfrm>
            <a:grpFill/>
          </p:grpSpPr>
          <p:sp>
            <p:nvSpPr>
              <p:cNvPr id="344" name="Google Shape;9612;p117">
                <a:extLst>
                  <a:ext uri="{FF2B5EF4-FFF2-40B4-BE49-F238E27FC236}">
                    <a16:creationId xmlns:a16="http://schemas.microsoft.com/office/drawing/2014/main" id="{4F80B11F-19F1-46B5-8A64-F44C04B86F4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45" name="Google Shape;9613;p117">
                <a:extLst>
                  <a:ext uri="{FF2B5EF4-FFF2-40B4-BE49-F238E27FC236}">
                    <a16:creationId xmlns:a16="http://schemas.microsoft.com/office/drawing/2014/main" id="{65DF684F-BBF0-4232-AD92-EA9FCDB5FB7C}"/>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46" name="Google Shape;9614;p117">
                <a:extLst>
                  <a:ext uri="{FF2B5EF4-FFF2-40B4-BE49-F238E27FC236}">
                    <a16:creationId xmlns:a16="http://schemas.microsoft.com/office/drawing/2014/main" id="{76BC6D04-6979-4406-B247-20D8F6F70C9F}"/>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47" name="Google Shape;9615;p117">
                <a:extLst>
                  <a:ext uri="{FF2B5EF4-FFF2-40B4-BE49-F238E27FC236}">
                    <a16:creationId xmlns:a16="http://schemas.microsoft.com/office/drawing/2014/main" id="{9728A69E-7B20-4E67-B90B-5F3366573E6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48" name="Google Shape;9616;p117">
                <a:extLst>
                  <a:ext uri="{FF2B5EF4-FFF2-40B4-BE49-F238E27FC236}">
                    <a16:creationId xmlns:a16="http://schemas.microsoft.com/office/drawing/2014/main" id="{5F1F7E45-E098-41D5-B557-C745D09AEE0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49" name="Google Shape;9617;p117">
                <a:extLst>
                  <a:ext uri="{FF2B5EF4-FFF2-40B4-BE49-F238E27FC236}">
                    <a16:creationId xmlns:a16="http://schemas.microsoft.com/office/drawing/2014/main" id="{A313ACB9-0689-47C1-93AB-1D6C725A867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50" name="Google Shape;9618;p117">
                <a:extLst>
                  <a:ext uri="{FF2B5EF4-FFF2-40B4-BE49-F238E27FC236}">
                    <a16:creationId xmlns:a16="http://schemas.microsoft.com/office/drawing/2014/main" id="{25EFF5AB-7FFA-4866-BA6B-99333B023AF5}"/>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51" name="Google Shape;9619;p117">
                <a:extLst>
                  <a:ext uri="{FF2B5EF4-FFF2-40B4-BE49-F238E27FC236}">
                    <a16:creationId xmlns:a16="http://schemas.microsoft.com/office/drawing/2014/main" id="{31EEE942-4AA1-4C0E-9C08-C84D4D4FED4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52" name="Google Shape;9620;p117">
                <a:extLst>
                  <a:ext uri="{FF2B5EF4-FFF2-40B4-BE49-F238E27FC236}">
                    <a16:creationId xmlns:a16="http://schemas.microsoft.com/office/drawing/2014/main" id="{DE8C27AA-99C7-47C3-BF61-3BB3B240014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53" name="Google Shape;9621;p117">
                <a:extLst>
                  <a:ext uri="{FF2B5EF4-FFF2-40B4-BE49-F238E27FC236}">
                    <a16:creationId xmlns:a16="http://schemas.microsoft.com/office/drawing/2014/main" id="{AA941EB7-1C3F-4075-A110-BC5137B9725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54" name="Google Shape;9622;p117">
                <a:extLst>
                  <a:ext uri="{FF2B5EF4-FFF2-40B4-BE49-F238E27FC236}">
                    <a16:creationId xmlns:a16="http://schemas.microsoft.com/office/drawing/2014/main" id="{A590B62C-C615-4DB5-8F27-20B0C4EA18E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55" name="Google Shape;9623;p117">
                <a:extLst>
                  <a:ext uri="{FF2B5EF4-FFF2-40B4-BE49-F238E27FC236}">
                    <a16:creationId xmlns:a16="http://schemas.microsoft.com/office/drawing/2014/main" id="{1482BE4A-50FA-402D-B07C-F4C240DA232B}"/>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56" name="Google Shape;9624;p117">
                <a:extLst>
                  <a:ext uri="{FF2B5EF4-FFF2-40B4-BE49-F238E27FC236}">
                    <a16:creationId xmlns:a16="http://schemas.microsoft.com/office/drawing/2014/main" id="{13A21196-BCE4-48CC-9103-AF52D7874DE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57" name="Google Shape;9625;p117">
                <a:extLst>
                  <a:ext uri="{FF2B5EF4-FFF2-40B4-BE49-F238E27FC236}">
                    <a16:creationId xmlns:a16="http://schemas.microsoft.com/office/drawing/2014/main" id="{269557B9-D7EC-4351-AB4C-F7A23B32CB9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58" name="Google Shape;9626;p117">
                <a:extLst>
                  <a:ext uri="{FF2B5EF4-FFF2-40B4-BE49-F238E27FC236}">
                    <a16:creationId xmlns:a16="http://schemas.microsoft.com/office/drawing/2014/main" id="{C02A9275-4338-40A1-81C7-D321AA244E0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59" name="Google Shape;9627;p117">
                <a:extLst>
                  <a:ext uri="{FF2B5EF4-FFF2-40B4-BE49-F238E27FC236}">
                    <a16:creationId xmlns:a16="http://schemas.microsoft.com/office/drawing/2014/main" id="{521002E1-AE7A-4CE1-966C-7CD55266475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60" name="Google Shape;9611;p117">
              <a:extLst>
                <a:ext uri="{FF2B5EF4-FFF2-40B4-BE49-F238E27FC236}">
                  <a16:creationId xmlns:a16="http://schemas.microsoft.com/office/drawing/2014/main" id="{B5C43355-6BC2-4A02-910B-4D99679C75F2}"/>
                </a:ext>
              </a:extLst>
            </p:cNvPr>
            <p:cNvGrpSpPr/>
            <p:nvPr/>
          </p:nvGrpSpPr>
          <p:grpSpPr>
            <a:xfrm>
              <a:off x="717263" y="3026600"/>
              <a:ext cx="383067" cy="413400"/>
              <a:chOff x="2476982" y="2030254"/>
              <a:chExt cx="383067" cy="413400"/>
            </a:xfrm>
            <a:grpFill/>
          </p:grpSpPr>
          <p:sp>
            <p:nvSpPr>
              <p:cNvPr id="361" name="Google Shape;9612;p117">
                <a:extLst>
                  <a:ext uri="{FF2B5EF4-FFF2-40B4-BE49-F238E27FC236}">
                    <a16:creationId xmlns:a16="http://schemas.microsoft.com/office/drawing/2014/main" id="{637930A3-B068-48A7-A133-DAD64F8723A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62" name="Google Shape;9613;p117">
                <a:extLst>
                  <a:ext uri="{FF2B5EF4-FFF2-40B4-BE49-F238E27FC236}">
                    <a16:creationId xmlns:a16="http://schemas.microsoft.com/office/drawing/2014/main" id="{82CF685A-779A-43DE-9BB5-A003B67BAA4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63" name="Google Shape;9614;p117">
                <a:extLst>
                  <a:ext uri="{FF2B5EF4-FFF2-40B4-BE49-F238E27FC236}">
                    <a16:creationId xmlns:a16="http://schemas.microsoft.com/office/drawing/2014/main" id="{DC86F56F-25AC-4A4E-9D2C-90390A66248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64" name="Google Shape;9615;p117">
                <a:extLst>
                  <a:ext uri="{FF2B5EF4-FFF2-40B4-BE49-F238E27FC236}">
                    <a16:creationId xmlns:a16="http://schemas.microsoft.com/office/drawing/2014/main" id="{9C4F4D9B-3354-4A43-90EC-A127CC9CA1B0}"/>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65" name="Google Shape;9616;p117">
                <a:extLst>
                  <a:ext uri="{FF2B5EF4-FFF2-40B4-BE49-F238E27FC236}">
                    <a16:creationId xmlns:a16="http://schemas.microsoft.com/office/drawing/2014/main" id="{6335727C-5FCF-4FD1-B2A2-1DFD4584C35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66" name="Google Shape;9617;p117">
                <a:extLst>
                  <a:ext uri="{FF2B5EF4-FFF2-40B4-BE49-F238E27FC236}">
                    <a16:creationId xmlns:a16="http://schemas.microsoft.com/office/drawing/2014/main" id="{F6E3E080-F14B-4C94-8775-7E9EF88EF60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67" name="Google Shape;9618;p117">
                <a:extLst>
                  <a:ext uri="{FF2B5EF4-FFF2-40B4-BE49-F238E27FC236}">
                    <a16:creationId xmlns:a16="http://schemas.microsoft.com/office/drawing/2014/main" id="{EEC11640-72C2-4040-A18E-875F94E8C3C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68" name="Google Shape;9619;p117">
                <a:extLst>
                  <a:ext uri="{FF2B5EF4-FFF2-40B4-BE49-F238E27FC236}">
                    <a16:creationId xmlns:a16="http://schemas.microsoft.com/office/drawing/2014/main" id="{4C19796F-DE9B-4349-88B8-DF60996BF86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69" name="Google Shape;9620;p117">
                <a:extLst>
                  <a:ext uri="{FF2B5EF4-FFF2-40B4-BE49-F238E27FC236}">
                    <a16:creationId xmlns:a16="http://schemas.microsoft.com/office/drawing/2014/main" id="{1699A9EF-2725-4BE2-8E9A-30FAD40B919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70" name="Google Shape;9621;p117">
                <a:extLst>
                  <a:ext uri="{FF2B5EF4-FFF2-40B4-BE49-F238E27FC236}">
                    <a16:creationId xmlns:a16="http://schemas.microsoft.com/office/drawing/2014/main" id="{0384FC26-7BAA-4FF0-B62C-32B65FA273B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71" name="Google Shape;9622;p117">
                <a:extLst>
                  <a:ext uri="{FF2B5EF4-FFF2-40B4-BE49-F238E27FC236}">
                    <a16:creationId xmlns:a16="http://schemas.microsoft.com/office/drawing/2014/main" id="{DEF93DA2-C721-40AD-B5DB-D2125FFC5E6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72" name="Google Shape;9623;p117">
                <a:extLst>
                  <a:ext uri="{FF2B5EF4-FFF2-40B4-BE49-F238E27FC236}">
                    <a16:creationId xmlns:a16="http://schemas.microsoft.com/office/drawing/2014/main" id="{AB040430-30A6-4354-80BE-76AC732479D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73" name="Google Shape;9624;p117">
                <a:extLst>
                  <a:ext uri="{FF2B5EF4-FFF2-40B4-BE49-F238E27FC236}">
                    <a16:creationId xmlns:a16="http://schemas.microsoft.com/office/drawing/2014/main" id="{904C2AB2-1562-4440-8D19-9CBF3D67FF5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74" name="Google Shape;9625;p117">
                <a:extLst>
                  <a:ext uri="{FF2B5EF4-FFF2-40B4-BE49-F238E27FC236}">
                    <a16:creationId xmlns:a16="http://schemas.microsoft.com/office/drawing/2014/main" id="{60B7EA93-D5FE-4B48-9943-49F17247EC9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75" name="Google Shape;9626;p117">
                <a:extLst>
                  <a:ext uri="{FF2B5EF4-FFF2-40B4-BE49-F238E27FC236}">
                    <a16:creationId xmlns:a16="http://schemas.microsoft.com/office/drawing/2014/main" id="{6A0823A6-C4BF-48AB-B9AA-FDCBE667142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76" name="Google Shape;9627;p117">
                <a:extLst>
                  <a:ext uri="{FF2B5EF4-FFF2-40B4-BE49-F238E27FC236}">
                    <a16:creationId xmlns:a16="http://schemas.microsoft.com/office/drawing/2014/main" id="{90E688CA-BDF4-4172-8BAF-3ABBE5815A81}"/>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77" name="Google Shape;9611;p117">
              <a:extLst>
                <a:ext uri="{FF2B5EF4-FFF2-40B4-BE49-F238E27FC236}">
                  <a16:creationId xmlns:a16="http://schemas.microsoft.com/office/drawing/2014/main" id="{B331E070-25E1-416C-AC54-8E4E904DF09C}"/>
                </a:ext>
              </a:extLst>
            </p:cNvPr>
            <p:cNvGrpSpPr/>
            <p:nvPr/>
          </p:nvGrpSpPr>
          <p:grpSpPr>
            <a:xfrm>
              <a:off x="717263" y="2712275"/>
              <a:ext cx="383067" cy="413400"/>
              <a:chOff x="2476982" y="2030254"/>
              <a:chExt cx="383067" cy="413400"/>
            </a:xfrm>
            <a:grpFill/>
          </p:grpSpPr>
          <p:sp>
            <p:nvSpPr>
              <p:cNvPr id="378" name="Google Shape;9612;p117">
                <a:extLst>
                  <a:ext uri="{FF2B5EF4-FFF2-40B4-BE49-F238E27FC236}">
                    <a16:creationId xmlns:a16="http://schemas.microsoft.com/office/drawing/2014/main" id="{2F62776C-7F4B-4159-A62E-9ECF3307444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79" name="Google Shape;9613;p117">
                <a:extLst>
                  <a:ext uri="{FF2B5EF4-FFF2-40B4-BE49-F238E27FC236}">
                    <a16:creationId xmlns:a16="http://schemas.microsoft.com/office/drawing/2014/main" id="{05C7267A-EDBE-4DC8-AAE0-BF864CE04BB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80" name="Google Shape;9614;p117">
                <a:extLst>
                  <a:ext uri="{FF2B5EF4-FFF2-40B4-BE49-F238E27FC236}">
                    <a16:creationId xmlns:a16="http://schemas.microsoft.com/office/drawing/2014/main" id="{FCCD764E-53A1-46A3-9C77-4991BBAF7C18}"/>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81" name="Google Shape;9615;p117">
                <a:extLst>
                  <a:ext uri="{FF2B5EF4-FFF2-40B4-BE49-F238E27FC236}">
                    <a16:creationId xmlns:a16="http://schemas.microsoft.com/office/drawing/2014/main" id="{F834DF93-179D-4A31-B578-241FEBF7AE0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82" name="Google Shape;9616;p117">
                <a:extLst>
                  <a:ext uri="{FF2B5EF4-FFF2-40B4-BE49-F238E27FC236}">
                    <a16:creationId xmlns:a16="http://schemas.microsoft.com/office/drawing/2014/main" id="{7F1C7715-B109-43FA-9177-D5003BF58EB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83" name="Google Shape;9617;p117">
                <a:extLst>
                  <a:ext uri="{FF2B5EF4-FFF2-40B4-BE49-F238E27FC236}">
                    <a16:creationId xmlns:a16="http://schemas.microsoft.com/office/drawing/2014/main" id="{A84D73AB-9CD7-48A7-BCA0-DC8090C050B9}"/>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84" name="Google Shape;9618;p117">
                <a:extLst>
                  <a:ext uri="{FF2B5EF4-FFF2-40B4-BE49-F238E27FC236}">
                    <a16:creationId xmlns:a16="http://schemas.microsoft.com/office/drawing/2014/main" id="{699EFB8A-C363-4D1B-BE3D-CBD2C3B22F9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85" name="Google Shape;9619;p117">
                <a:extLst>
                  <a:ext uri="{FF2B5EF4-FFF2-40B4-BE49-F238E27FC236}">
                    <a16:creationId xmlns:a16="http://schemas.microsoft.com/office/drawing/2014/main" id="{7F5B98D4-2FB2-4D0E-ACD6-DD39337A451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86" name="Google Shape;9620;p117">
                <a:extLst>
                  <a:ext uri="{FF2B5EF4-FFF2-40B4-BE49-F238E27FC236}">
                    <a16:creationId xmlns:a16="http://schemas.microsoft.com/office/drawing/2014/main" id="{78AD90F9-9FC4-49EF-9422-8F14776449CD}"/>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87" name="Google Shape;9621;p117">
                <a:extLst>
                  <a:ext uri="{FF2B5EF4-FFF2-40B4-BE49-F238E27FC236}">
                    <a16:creationId xmlns:a16="http://schemas.microsoft.com/office/drawing/2014/main" id="{2A70B505-4935-4312-A805-55102DBF989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88" name="Google Shape;9622;p117">
                <a:extLst>
                  <a:ext uri="{FF2B5EF4-FFF2-40B4-BE49-F238E27FC236}">
                    <a16:creationId xmlns:a16="http://schemas.microsoft.com/office/drawing/2014/main" id="{693A836F-EB63-4E4E-8953-08C950B9990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89" name="Google Shape;9623;p117">
                <a:extLst>
                  <a:ext uri="{FF2B5EF4-FFF2-40B4-BE49-F238E27FC236}">
                    <a16:creationId xmlns:a16="http://schemas.microsoft.com/office/drawing/2014/main" id="{303F2736-1A88-402E-BFD5-05EE2E7FF27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90" name="Google Shape;9624;p117">
                <a:extLst>
                  <a:ext uri="{FF2B5EF4-FFF2-40B4-BE49-F238E27FC236}">
                    <a16:creationId xmlns:a16="http://schemas.microsoft.com/office/drawing/2014/main" id="{E1630492-71C0-4806-9A70-1F7BF95313E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91" name="Google Shape;9625;p117">
                <a:extLst>
                  <a:ext uri="{FF2B5EF4-FFF2-40B4-BE49-F238E27FC236}">
                    <a16:creationId xmlns:a16="http://schemas.microsoft.com/office/drawing/2014/main" id="{A2925AA4-2A74-4379-91E4-53101659DC8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92" name="Google Shape;9626;p117">
                <a:extLst>
                  <a:ext uri="{FF2B5EF4-FFF2-40B4-BE49-F238E27FC236}">
                    <a16:creationId xmlns:a16="http://schemas.microsoft.com/office/drawing/2014/main" id="{73B9FA67-FB36-427B-9618-0EF3A8A3AD6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93" name="Google Shape;9627;p117">
                <a:extLst>
                  <a:ext uri="{FF2B5EF4-FFF2-40B4-BE49-F238E27FC236}">
                    <a16:creationId xmlns:a16="http://schemas.microsoft.com/office/drawing/2014/main" id="{139E276C-4151-4D91-B549-B5E96F5FAA94}"/>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94" name="Google Shape;9611;p117">
              <a:extLst>
                <a:ext uri="{FF2B5EF4-FFF2-40B4-BE49-F238E27FC236}">
                  <a16:creationId xmlns:a16="http://schemas.microsoft.com/office/drawing/2014/main" id="{12EC6E51-3311-4E5F-8A42-DAF6059DD693}"/>
                </a:ext>
              </a:extLst>
            </p:cNvPr>
            <p:cNvGrpSpPr/>
            <p:nvPr/>
          </p:nvGrpSpPr>
          <p:grpSpPr>
            <a:xfrm>
              <a:off x="717175" y="2398049"/>
              <a:ext cx="383067" cy="413400"/>
              <a:chOff x="2476982" y="2030254"/>
              <a:chExt cx="383067" cy="413400"/>
            </a:xfrm>
            <a:grpFill/>
          </p:grpSpPr>
          <p:sp>
            <p:nvSpPr>
              <p:cNvPr id="395" name="Google Shape;9612;p117">
                <a:extLst>
                  <a:ext uri="{FF2B5EF4-FFF2-40B4-BE49-F238E27FC236}">
                    <a16:creationId xmlns:a16="http://schemas.microsoft.com/office/drawing/2014/main" id="{7E853F97-7311-40FE-A961-0728408B051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96" name="Google Shape;9613;p117">
                <a:extLst>
                  <a:ext uri="{FF2B5EF4-FFF2-40B4-BE49-F238E27FC236}">
                    <a16:creationId xmlns:a16="http://schemas.microsoft.com/office/drawing/2014/main" id="{241923C5-C4AA-4963-BDE5-85C20E79467E}"/>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97" name="Google Shape;9614;p117">
                <a:extLst>
                  <a:ext uri="{FF2B5EF4-FFF2-40B4-BE49-F238E27FC236}">
                    <a16:creationId xmlns:a16="http://schemas.microsoft.com/office/drawing/2014/main" id="{184B3562-E239-48D9-ACEC-D52D5F436ED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98" name="Google Shape;9615;p117">
                <a:extLst>
                  <a:ext uri="{FF2B5EF4-FFF2-40B4-BE49-F238E27FC236}">
                    <a16:creationId xmlns:a16="http://schemas.microsoft.com/office/drawing/2014/main" id="{559C21B5-C66A-4ED9-BFA0-C0EB7D3BC4A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99" name="Google Shape;9616;p117">
                <a:extLst>
                  <a:ext uri="{FF2B5EF4-FFF2-40B4-BE49-F238E27FC236}">
                    <a16:creationId xmlns:a16="http://schemas.microsoft.com/office/drawing/2014/main" id="{ABCF7E24-5060-4661-AC70-C73ADFCB9EE3}"/>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00" name="Google Shape;9617;p117">
                <a:extLst>
                  <a:ext uri="{FF2B5EF4-FFF2-40B4-BE49-F238E27FC236}">
                    <a16:creationId xmlns:a16="http://schemas.microsoft.com/office/drawing/2014/main" id="{3DC04A8B-86A6-485B-8202-60A878D7AD8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01" name="Google Shape;9618;p117">
                <a:extLst>
                  <a:ext uri="{FF2B5EF4-FFF2-40B4-BE49-F238E27FC236}">
                    <a16:creationId xmlns:a16="http://schemas.microsoft.com/office/drawing/2014/main" id="{48E886FB-DCAE-41BB-B5FE-27505D7588D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402" name="Google Shape;9619;p117">
                <a:extLst>
                  <a:ext uri="{FF2B5EF4-FFF2-40B4-BE49-F238E27FC236}">
                    <a16:creationId xmlns:a16="http://schemas.microsoft.com/office/drawing/2014/main" id="{06743EF6-7074-4BDE-87DF-B0AF26320D5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03" name="Google Shape;9620;p117">
                <a:extLst>
                  <a:ext uri="{FF2B5EF4-FFF2-40B4-BE49-F238E27FC236}">
                    <a16:creationId xmlns:a16="http://schemas.microsoft.com/office/drawing/2014/main" id="{22875B73-CCEC-4A1F-9618-236CFBF8439C}"/>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04" name="Google Shape;9621;p117">
                <a:extLst>
                  <a:ext uri="{FF2B5EF4-FFF2-40B4-BE49-F238E27FC236}">
                    <a16:creationId xmlns:a16="http://schemas.microsoft.com/office/drawing/2014/main" id="{2A503DBA-77C1-4046-BA88-C9E47EFE254E}"/>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05" name="Google Shape;9622;p117">
                <a:extLst>
                  <a:ext uri="{FF2B5EF4-FFF2-40B4-BE49-F238E27FC236}">
                    <a16:creationId xmlns:a16="http://schemas.microsoft.com/office/drawing/2014/main" id="{A37CA52E-96BB-4D71-866F-900A09AB4E6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406" name="Google Shape;9623;p117">
                <a:extLst>
                  <a:ext uri="{FF2B5EF4-FFF2-40B4-BE49-F238E27FC236}">
                    <a16:creationId xmlns:a16="http://schemas.microsoft.com/office/drawing/2014/main" id="{833CC144-E1AC-48CB-8E72-7680886D5B7D}"/>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407" name="Google Shape;9624;p117">
                <a:extLst>
                  <a:ext uri="{FF2B5EF4-FFF2-40B4-BE49-F238E27FC236}">
                    <a16:creationId xmlns:a16="http://schemas.microsoft.com/office/drawing/2014/main" id="{2453E27C-A6A4-4DE4-A4ED-1FEE55576E2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408" name="Google Shape;9625;p117">
                <a:extLst>
                  <a:ext uri="{FF2B5EF4-FFF2-40B4-BE49-F238E27FC236}">
                    <a16:creationId xmlns:a16="http://schemas.microsoft.com/office/drawing/2014/main" id="{E1BC9AF6-A1D6-4678-8E83-F6708AF7AFE1}"/>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409" name="Google Shape;9626;p117">
                <a:extLst>
                  <a:ext uri="{FF2B5EF4-FFF2-40B4-BE49-F238E27FC236}">
                    <a16:creationId xmlns:a16="http://schemas.microsoft.com/office/drawing/2014/main" id="{79C48831-420F-4FC9-AA3D-625D3492A44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10" name="Google Shape;9627;p117">
                <a:extLst>
                  <a:ext uri="{FF2B5EF4-FFF2-40B4-BE49-F238E27FC236}">
                    <a16:creationId xmlns:a16="http://schemas.microsoft.com/office/drawing/2014/main" id="{7DDC6A3B-6F34-4D1B-A30D-1C1864E0E0C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411" name="Google Shape;9611;p117">
              <a:extLst>
                <a:ext uri="{FF2B5EF4-FFF2-40B4-BE49-F238E27FC236}">
                  <a16:creationId xmlns:a16="http://schemas.microsoft.com/office/drawing/2014/main" id="{ECF2D5B8-C7E1-4D2D-AF42-7081990EC5A1}"/>
                </a:ext>
              </a:extLst>
            </p:cNvPr>
            <p:cNvGrpSpPr/>
            <p:nvPr/>
          </p:nvGrpSpPr>
          <p:grpSpPr>
            <a:xfrm>
              <a:off x="717175" y="2086899"/>
              <a:ext cx="383067" cy="413400"/>
              <a:chOff x="2476982" y="2030254"/>
              <a:chExt cx="383067" cy="413400"/>
            </a:xfrm>
            <a:grpFill/>
          </p:grpSpPr>
          <p:sp>
            <p:nvSpPr>
              <p:cNvPr id="412" name="Google Shape;9612;p117">
                <a:extLst>
                  <a:ext uri="{FF2B5EF4-FFF2-40B4-BE49-F238E27FC236}">
                    <a16:creationId xmlns:a16="http://schemas.microsoft.com/office/drawing/2014/main" id="{01AB7C54-B8BE-4590-A5CB-17BBCF571CC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13" name="Google Shape;9613;p117">
                <a:extLst>
                  <a:ext uri="{FF2B5EF4-FFF2-40B4-BE49-F238E27FC236}">
                    <a16:creationId xmlns:a16="http://schemas.microsoft.com/office/drawing/2014/main" id="{96A83C6C-A504-4D65-8C18-A11C112F56E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14" name="Google Shape;9614;p117">
                <a:extLst>
                  <a:ext uri="{FF2B5EF4-FFF2-40B4-BE49-F238E27FC236}">
                    <a16:creationId xmlns:a16="http://schemas.microsoft.com/office/drawing/2014/main" id="{7714C9E0-0AA2-40E5-924B-ACFBFA050F6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15" name="Google Shape;9615;p117">
                <a:extLst>
                  <a:ext uri="{FF2B5EF4-FFF2-40B4-BE49-F238E27FC236}">
                    <a16:creationId xmlns:a16="http://schemas.microsoft.com/office/drawing/2014/main" id="{05832636-5EDD-4B09-B958-0A14C5738F3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16" name="Google Shape;9616;p117">
                <a:extLst>
                  <a:ext uri="{FF2B5EF4-FFF2-40B4-BE49-F238E27FC236}">
                    <a16:creationId xmlns:a16="http://schemas.microsoft.com/office/drawing/2014/main" id="{B5BA1A72-93FD-407C-9AC2-72D11429F92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17" name="Google Shape;9617;p117">
                <a:extLst>
                  <a:ext uri="{FF2B5EF4-FFF2-40B4-BE49-F238E27FC236}">
                    <a16:creationId xmlns:a16="http://schemas.microsoft.com/office/drawing/2014/main" id="{51C9A851-6C80-4156-B2DE-25EE00E1D25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18" name="Google Shape;9618;p117">
                <a:extLst>
                  <a:ext uri="{FF2B5EF4-FFF2-40B4-BE49-F238E27FC236}">
                    <a16:creationId xmlns:a16="http://schemas.microsoft.com/office/drawing/2014/main" id="{6B7FF33D-DE7A-4DE0-9DB2-49BD3ECA9003}"/>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419" name="Google Shape;9619;p117">
                <a:extLst>
                  <a:ext uri="{FF2B5EF4-FFF2-40B4-BE49-F238E27FC236}">
                    <a16:creationId xmlns:a16="http://schemas.microsoft.com/office/drawing/2014/main" id="{A5C1A579-81BA-4B39-9B3F-E840FF83CD6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20" name="Google Shape;9620;p117">
                <a:extLst>
                  <a:ext uri="{FF2B5EF4-FFF2-40B4-BE49-F238E27FC236}">
                    <a16:creationId xmlns:a16="http://schemas.microsoft.com/office/drawing/2014/main" id="{6ED286C5-5B2C-471C-9CB9-53D3700E710F}"/>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21" name="Google Shape;9621;p117">
                <a:extLst>
                  <a:ext uri="{FF2B5EF4-FFF2-40B4-BE49-F238E27FC236}">
                    <a16:creationId xmlns:a16="http://schemas.microsoft.com/office/drawing/2014/main" id="{29A85C93-C333-42FC-A79F-A8748051841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22" name="Google Shape;9622;p117">
                <a:extLst>
                  <a:ext uri="{FF2B5EF4-FFF2-40B4-BE49-F238E27FC236}">
                    <a16:creationId xmlns:a16="http://schemas.microsoft.com/office/drawing/2014/main" id="{DF0EBE34-E74F-4294-989F-F060CD39F17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423" name="Google Shape;9623;p117">
                <a:extLst>
                  <a:ext uri="{FF2B5EF4-FFF2-40B4-BE49-F238E27FC236}">
                    <a16:creationId xmlns:a16="http://schemas.microsoft.com/office/drawing/2014/main" id="{E008DC1E-9E4E-44DE-8B3C-71E51A27435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424" name="Google Shape;9624;p117">
                <a:extLst>
                  <a:ext uri="{FF2B5EF4-FFF2-40B4-BE49-F238E27FC236}">
                    <a16:creationId xmlns:a16="http://schemas.microsoft.com/office/drawing/2014/main" id="{A27B7986-094E-487F-923D-2324AB608EC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425" name="Google Shape;9625;p117">
                <a:extLst>
                  <a:ext uri="{FF2B5EF4-FFF2-40B4-BE49-F238E27FC236}">
                    <a16:creationId xmlns:a16="http://schemas.microsoft.com/office/drawing/2014/main" id="{CC678DDB-6AC8-4C83-A896-B120F7A0E45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426" name="Google Shape;9626;p117">
                <a:extLst>
                  <a:ext uri="{FF2B5EF4-FFF2-40B4-BE49-F238E27FC236}">
                    <a16:creationId xmlns:a16="http://schemas.microsoft.com/office/drawing/2014/main" id="{AADCAE06-7728-4C82-9D41-410C65C6B029}"/>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27" name="Google Shape;9627;p117">
                <a:extLst>
                  <a:ext uri="{FF2B5EF4-FFF2-40B4-BE49-F238E27FC236}">
                    <a16:creationId xmlns:a16="http://schemas.microsoft.com/office/drawing/2014/main" id="{85761C7A-0604-49BE-8311-632355A8388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428" name="Google Shape;9611;p117">
              <a:extLst>
                <a:ext uri="{FF2B5EF4-FFF2-40B4-BE49-F238E27FC236}">
                  <a16:creationId xmlns:a16="http://schemas.microsoft.com/office/drawing/2014/main" id="{AC6EABC1-22B1-4BE7-9435-E5BD308836C3}"/>
                </a:ext>
              </a:extLst>
            </p:cNvPr>
            <p:cNvGrpSpPr/>
            <p:nvPr/>
          </p:nvGrpSpPr>
          <p:grpSpPr>
            <a:xfrm>
              <a:off x="717175" y="1778924"/>
              <a:ext cx="383067" cy="413400"/>
              <a:chOff x="2476982" y="2030254"/>
              <a:chExt cx="383067" cy="413400"/>
            </a:xfrm>
            <a:grpFill/>
          </p:grpSpPr>
          <p:sp>
            <p:nvSpPr>
              <p:cNvPr id="429" name="Google Shape;9612;p117">
                <a:extLst>
                  <a:ext uri="{FF2B5EF4-FFF2-40B4-BE49-F238E27FC236}">
                    <a16:creationId xmlns:a16="http://schemas.microsoft.com/office/drawing/2014/main" id="{DE994B25-8931-4557-BBC5-9C54EFA958D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30" name="Google Shape;9613;p117">
                <a:extLst>
                  <a:ext uri="{FF2B5EF4-FFF2-40B4-BE49-F238E27FC236}">
                    <a16:creationId xmlns:a16="http://schemas.microsoft.com/office/drawing/2014/main" id="{CD64555F-8A69-4BF7-AD25-63E9BD1AF18D}"/>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31" name="Google Shape;9614;p117">
                <a:extLst>
                  <a:ext uri="{FF2B5EF4-FFF2-40B4-BE49-F238E27FC236}">
                    <a16:creationId xmlns:a16="http://schemas.microsoft.com/office/drawing/2014/main" id="{07D731CE-13C9-44B5-9C3C-52927E2ACF3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32" name="Google Shape;9615;p117">
                <a:extLst>
                  <a:ext uri="{FF2B5EF4-FFF2-40B4-BE49-F238E27FC236}">
                    <a16:creationId xmlns:a16="http://schemas.microsoft.com/office/drawing/2014/main" id="{040F5B2C-2126-402E-8DCE-17CFE527565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33" name="Google Shape;9616;p117">
                <a:extLst>
                  <a:ext uri="{FF2B5EF4-FFF2-40B4-BE49-F238E27FC236}">
                    <a16:creationId xmlns:a16="http://schemas.microsoft.com/office/drawing/2014/main" id="{8282A701-828A-4E07-AF7D-C3117978AC3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34" name="Google Shape;9617;p117">
                <a:extLst>
                  <a:ext uri="{FF2B5EF4-FFF2-40B4-BE49-F238E27FC236}">
                    <a16:creationId xmlns:a16="http://schemas.microsoft.com/office/drawing/2014/main" id="{C6D5CF7D-7149-4FF9-830E-02E443F20DB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35" name="Google Shape;9618;p117">
                <a:extLst>
                  <a:ext uri="{FF2B5EF4-FFF2-40B4-BE49-F238E27FC236}">
                    <a16:creationId xmlns:a16="http://schemas.microsoft.com/office/drawing/2014/main" id="{2F2CC968-8E7D-4AC3-AE5D-E040309D527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436" name="Google Shape;9619;p117">
                <a:extLst>
                  <a:ext uri="{FF2B5EF4-FFF2-40B4-BE49-F238E27FC236}">
                    <a16:creationId xmlns:a16="http://schemas.microsoft.com/office/drawing/2014/main" id="{22697AB0-E4D9-4D1C-95D2-4909A17A9FAB}"/>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37" name="Google Shape;9620;p117">
                <a:extLst>
                  <a:ext uri="{FF2B5EF4-FFF2-40B4-BE49-F238E27FC236}">
                    <a16:creationId xmlns:a16="http://schemas.microsoft.com/office/drawing/2014/main" id="{B0E7A2CA-4B4A-432C-8F31-652DD9102FBD}"/>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38" name="Google Shape;9621;p117">
                <a:extLst>
                  <a:ext uri="{FF2B5EF4-FFF2-40B4-BE49-F238E27FC236}">
                    <a16:creationId xmlns:a16="http://schemas.microsoft.com/office/drawing/2014/main" id="{F8BA3ECA-5496-4751-AC82-F387E96095D1}"/>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39" name="Google Shape;9622;p117">
                <a:extLst>
                  <a:ext uri="{FF2B5EF4-FFF2-40B4-BE49-F238E27FC236}">
                    <a16:creationId xmlns:a16="http://schemas.microsoft.com/office/drawing/2014/main" id="{F42F3677-6781-4A8F-A59D-8C7C8B43A3B5}"/>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440" name="Google Shape;9623;p117">
                <a:extLst>
                  <a:ext uri="{FF2B5EF4-FFF2-40B4-BE49-F238E27FC236}">
                    <a16:creationId xmlns:a16="http://schemas.microsoft.com/office/drawing/2014/main" id="{DD0D9517-3D98-440B-9D35-C3A0974DF74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441" name="Google Shape;9624;p117">
                <a:extLst>
                  <a:ext uri="{FF2B5EF4-FFF2-40B4-BE49-F238E27FC236}">
                    <a16:creationId xmlns:a16="http://schemas.microsoft.com/office/drawing/2014/main" id="{560ABC71-8AB8-477D-A97C-BCF3FB05C9E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442" name="Google Shape;9625;p117">
                <a:extLst>
                  <a:ext uri="{FF2B5EF4-FFF2-40B4-BE49-F238E27FC236}">
                    <a16:creationId xmlns:a16="http://schemas.microsoft.com/office/drawing/2014/main" id="{FBC20189-BABA-459C-80C7-D1E5F82CEC4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443" name="Google Shape;9626;p117">
                <a:extLst>
                  <a:ext uri="{FF2B5EF4-FFF2-40B4-BE49-F238E27FC236}">
                    <a16:creationId xmlns:a16="http://schemas.microsoft.com/office/drawing/2014/main" id="{E7B2BC7A-157C-4117-85BD-D60611D7166D}"/>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44" name="Google Shape;9627;p117">
                <a:extLst>
                  <a:ext uri="{FF2B5EF4-FFF2-40B4-BE49-F238E27FC236}">
                    <a16:creationId xmlns:a16="http://schemas.microsoft.com/office/drawing/2014/main" id="{AFAF25C0-AE4E-4744-B280-D97040B7E369}"/>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445" name="Google Shape;9611;p117">
              <a:extLst>
                <a:ext uri="{FF2B5EF4-FFF2-40B4-BE49-F238E27FC236}">
                  <a16:creationId xmlns:a16="http://schemas.microsoft.com/office/drawing/2014/main" id="{4C2C444B-833D-4C96-B203-BF90C7E23E6F}"/>
                </a:ext>
              </a:extLst>
            </p:cNvPr>
            <p:cNvGrpSpPr/>
            <p:nvPr/>
          </p:nvGrpSpPr>
          <p:grpSpPr>
            <a:xfrm>
              <a:off x="717175" y="1683674"/>
              <a:ext cx="383067" cy="413400"/>
              <a:chOff x="2476982" y="2030254"/>
              <a:chExt cx="383067" cy="413400"/>
            </a:xfrm>
            <a:grpFill/>
          </p:grpSpPr>
          <p:sp>
            <p:nvSpPr>
              <p:cNvPr id="446" name="Google Shape;9612;p117">
                <a:extLst>
                  <a:ext uri="{FF2B5EF4-FFF2-40B4-BE49-F238E27FC236}">
                    <a16:creationId xmlns:a16="http://schemas.microsoft.com/office/drawing/2014/main" id="{71B29D3E-6EDD-4A8E-A6DE-DC72D7D0CEE0}"/>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47" name="Google Shape;9613;p117">
                <a:extLst>
                  <a:ext uri="{FF2B5EF4-FFF2-40B4-BE49-F238E27FC236}">
                    <a16:creationId xmlns:a16="http://schemas.microsoft.com/office/drawing/2014/main" id="{39E9E516-F5AF-4A33-AE82-6F856B39384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48" name="Google Shape;9614;p117">
                <a:extLst>
                  <a:ext uri="{FF2B5EF4-FFF2-40B4-BE49-F238E27FC236}">
                    <a16:creationId xmlns:a16="http://schemas.microsoft.com/office/drawing/2014/main" id="{F195F231-4DA2-40AB-86E7-3779DF16763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49" name="Google Shape;9615;p117">
                <a:extLst>
                  <a:ext uri="{FF2B5EF4-FFF2-40B4-BE49-F238E27FC236}">
                    <a16:creationId xmlns:a16="http://schemas.microsoft.com/office/drawing/2014/main" id="{9FCF7D8A-A9EB-48B4-80CE-42CA2C6B7EE7}"/>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50" name="Google Shape;9616;p117">
                <a:extLst>
                  <a:ext uri="{FF2B5EF4-FFF2-40B4-BE49-F238E27FC236}">
                    <a16:creationId xmlns:a16="http://schemas.microsoft.com/office/drawing/2014/main" id="{1ECCB093-F823-4568-8E00-EA347244E19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51" name="Google Shape;9617;p117">
                <a:extLst>
                  <a:ext uri="{FF2B5EF4-FFF2-40B4-BE49-F238E27FC236}">
                    <a16:creationId xmlns:a16="http://schemas.microsoft.com/office/drawing/2014/main" id="{9B355799-598B-418F-A485-8571BEF33AE0}"/>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52" name="Google Shape;9618;p117">
                <a:extLst>
                  <a:ext uri="{FF2B5EF4-FFF2-40B4-BE49-F238E27FC236}">
                    <a16:creationId xmlns:a16="http://schemas.microsoft.com/office/drawing/2014/main" id="{3006C793-7BC3-4A3C-919C-47620F1159E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453" name="Google Shape;9619;p117">
                <a:extLst>
                  <a:ext uri="{FF2B5EF4-FFF2-40B4-BE49-F238E27FC236}">
                    <a16:creationId xmlns:a16="http://schemas.microsoft.com/office/drawing/2014/main" id="{6EACB172-9F7F-412A-906D-993921EA3B2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54" name="Google Shape;9620;p117">
                <a:extLst>
                  <a:ext uri="{FF2B5EF4-FFF2-40B4-BE49-F238E27FC236}">
                    <a16:creationId xmlns:a16="http://schemas.microsoft.com/office/drawing/2014/main" id="{AAB3EFCA-5250-406D-86A7-2C427F646EE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55" name="Google Shape;9621;p117">
                <a:extLst>
                  <a:ext uri="{FF2B5EF4-FFF2-40B4-BE49-F238E27FC236}">
                    <a16:creationId xmlns:a16="http://schemas.microsoft.com/office/drawing/2014/main" id="{800B7429-4A23-4F86-AF79-046AD1FB39B1}"/>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56" name="Google Shape;9622;p117">
                <a:extLst>
                  <a:ext uri="{FF2B5EF4-FFF2-40B4-BE49-F238E27FC236}">
                    <a16:creationId xmlns:a16="http://schemas.microsoft.com/office/drawing/2014/main" id="{0E91AC9B-771E-4BE2-BE1B-9406B85A381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457" name="Google Shape;9623;p117">
                <a:extLst>
                  <a:ext uri="{FF2B5EF4-FFF2-40B4-BE49-F238E27FC236}">
                    <a16:creationId xmlns:a16="http://schemas.microsoft.com/office/drawing/2014/main" id="{FA138144-7354-4CA6-905D-B8CA83898AA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458" name="Google Shape;9624;p117">
                <a:extLst>
                  <a:ext uri="{FF2B5EF4-FFF2-40B4-BE49-F238E27FC236}">
                    <a16:creationId xmlns:a16="http://schemas.microsoft.com/office/drawing/2014/main" id="{2446A65A-A237-4598-BE87-D1F4D3E83C6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459" name="Google Shape;9625;p117">
                <a:extLst>
                  <a:ext uri="{FF2B5EF4-FFF2-40B4-BE49-F238E27FC236}">
                    <a16:creationId xmlns:a16="http://schemas.microsoft.com/office/drawing/2014/main" id="{F3791162-5504-422A-A42D-58D721CA1F2B}"/>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460" name="Google Shape;9626;p117">
                <a:extLst>
                  <a:ext uri="{FF2B5EF4-FFF2-40B4-BE49-F238E27FC236}">
                    <a16:creationId xmlns:a16="http://schemas.microsoft.com/office/drawing/2014/main" id="{01C4F03A-B953-480D-B688-079A4D11953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61" name="Google Shape;9627;p117">
                <a:extLst>
                  <a:ext uri="{FF2B5EF4-FFF2-40B4-BE49-F238E27FC236}">
                    <a16:creationId xmlns:a16="http://schemas.microsoft.com/office/drawing/2014/main" id="{9DD6B37D-3A0C-4B42-A2B2-25E634BA2F84}"/>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462" name="Google Shape;9611;p117">
              <a:extLst>
                <a:ext uri="{FF2B5EF4-FFF2-40B4-BE49-F238E27FC236}">
                  <a16:creationId xmlns:a16="http://schemas.microsoft.com/office/drawing/2014/main" id="{E91FC2D6-19CC-4147-90C7-0105A83F8A25}"/>
                </a:ext>
              </a:extLst>
            </p:cNvPr>
            <p:cNvGrpSpPr/>
            <p:nvPr/>
          </p:nvGrpSpPr>
          <p:grpSpPr>
            <a:xfrm>
              <a:off x="1809537" y="3773372"/>
              <a:ext cx="383067" cy="413400"/>
              <a:chOff x="2476982" y="2030254"/>
              <a:chExt cx="383067" cy="413400"/>
            </a:xfrm>
            <a:grpFill/>
          </p:grpSpPr>
          <p:sp>
            <p:nvSpPr>
              <p:cNvPr id="463" name="Google Shape;9612;p117">
                <a:extLst>
                  <a:ext uri="{FF2B5EF4-FFF2-40B4-BE49-F238E27FC236}">
                    <a16:creationId xmlns:a16="http://schemas.microsoft.com/office/drawing/2014/main" id="{EAFE1445-7CDC-49F5-8626-5A7377DE51B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64" name="Google Shape;9613;p117">
                <a:extLst>
                  <a:ext uri="{FF2B5EF4-FFF2-40B4-BE49-F238E27FC236}">
                    <a16:creationId xmlns:a16="http://schemas.microsoft.com/office/drawing/2014/main" id="{9C3C27B2-85F5-4D84-A7B7-7A8C596812F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65" name="Google Shape;9614;p117">
                <a:extLst>
                  <a:ext uri="{FF2B5EF4-FFF2-40B4-BE49-F238E27FC236}">
                    <a16:creationId xmlns:a16="http://schemas.microsoft.com/office/drawing/2014/main" id="{F1D8A70F-781A-474C-96A5-E6BD0E9832D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66" name="Google Shape;9615;p117">
                <a:extLst>
                  <a:ext uri="{FF2B5EF4-FFF2-40B4-BE49-F238E27FC236}">
                    <a16:creationId xmlns:a16="http://schemas.microsoft.com/office/drawing/2014/main" id="{EC1888BF-F105-44E1-80C1-63CA73C0B6B9}"/>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67" name="Google Shape;9616;p117">
                <a:extLst>
                  <a:ext uri="{FF2B5EF4-FFF2-40B4-BE49-F238E27FC236}">
                    <a16:creationId xmlns:a16="http://schemas.microsoft.com/office/drawing/2014/main" id="{43A85EF8-4B40-4951-95CF-DE4AA175B38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68" name="Google Shape;9617;p117">
                <a:extLst>
                  <a:ext uri="{FF2B5EF4-FFF2-40B4-BE49-F238E27FC236}">
                    <a16:creationId xmlns:a16="http://schemas.microsoft.com/office/drawing/2014/main" id="{15797085-A95C-4157-A04A-B4866FA6543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69" name="Google Shape;9618;p117">
                <a:extLst>
                  <a:ext uri="{FF2B5EF4-FFF2-40B4-BE49-F238E27FC236}">
                    <a16:creationId xmlns:a16="http://schemas.microsoft.com/office/drawing/2014/main" id="{2C76829A-D93A-4845-8B55-6DFE127DC0C3}"/>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470" name="Google Shape;9619;p117">
                <a:extLst>
                  <a:ext uri="{FF2B5EF4-FFF2-40B4-BE49-F238E27FC236}">
                    <a16:creationId xmlns:a16="http://schemas.microsoft.com/office/drawing/2014/main" id="{7D5D6234-8BD2-48FF-A388-86EACFF175B8}"/>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71" name="Google Shape;9620;p117">
                <a:extLst>
                  <a:ext uri="{FF2B5EF4-FFF2-40B4-BE49-F238E27FC236}">
                    <a16:creationId xmlns:a16="http://schemas.microsoft.com/office/drawing/2014/main" id="{2B0DD027-4E3B-4776-9ACD-4ED27A81989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72" name="Google Shape;9621;p117">
                <a:extLst>
                  <a:ext uri="{FF2B5EF4-FFF2-40B4-BE49-F238E27FC236}">
                    <a16:creationId xmlns:a16="http://schemas.microsoft.com/office/drawing/2014/main" id="{81F5DBDA-D460-4481-94E8-43F63C7ACEFF}"/>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73" name="Google Shape;9622;p117">
                <a:extLst>
                  <a:ext uri="{FF2B5EF4-FFF2-40B4-BE49-F238E27FC236}">
                    <a16:creationId xmlns:a16="http://schemas.microsoft.com/office/drawing/2014/main" id="{764AEA9E-2607-45F2-8FC4-E382744475C3}"/>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474" name="Google Shape;9623;p117">
                <a:extLst>
                  <a:ext uri="{FF2B5EF4-FFF2-40B4-BE49-F238E27FC236}">
                    <a16:creationId xmlns:a16="http://schemas.microsoft.com/office/drawing/2014/main" id="{6F89501C-77C5-4883-AD16-12F61816870D}"/>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475" name="Google Shape;9624;p117">
                <a:extLst>
                  <a:ext uri="{FF2B5EF4-FFF2-40B4-BE49-F238E27FC236}">
                    <a16:creationId xmlns:a16="http://schemas.microsoft.com/office/drawing/2014/main" id="{DFB39CD7-C53A-4F7A-9C64-E6FC36F814B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476" name="Google Shape;9625;p117">
                <a:extLst>
                  <a:ext uri="{FF2B5EF4-FFF2-40B4-BE49-F238E27FC236}">
                    <a16:creationId xmlns:a16="http://schemas.microsoft.com/office/drawing/2014/main" id="{09A472B1-EA03-4B4D-AE98-6EE6083A75B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477" name="Google Shape;9626;p117">
                <a:extLst>
                  <a:ext uri="{FF2B5EF4-FFF2-40B4-BE49-F238E27FC236}">
                    <a16:creationId xmlns:a16="http://schemas.microsoft.com/office/drawing/2014/main" id="{50C7BFDA-F603-407A-84B7-07065BA5242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78" name="Google Shape;9627;p117">
                <a:extLst>
                  <a:ext uri="{FF2B5EF4-FFF2-40B4-BE49-F238E27FC236}">
                    <a16:creationId xmlns:a16="http://schemas.microsoft.com/office/drawing/2014/main" id="{32FF1670-7CF4-48F9-83AD-4A1E185DF79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479" name="Google Shape;9611;p117">
              <a:extLst>
                <a:ext uri="{FF2B5EF4-FFF2-40B4-BE49-F238E27FC236}">
                  <a16:creationId xmlns:a16="http://schemas.microsoft.com/office/drawing/2014/main" id="{423CC418-751C-4C61-B4ED-D1F337FABFCB}"/>
                </a:ext>
              </a:extLst>
            </p:cNvPr>
            <p:cNvGrpSpPr/>
            <p:nvPr/>
          </p:nvGrpSpPr>
          <p:grpSpPr>
            <a:xfrm>
              <a:off x="1810729" y="3458250"/>
              <a:ext cx="383067" cy="413400"/>
              <a:chOff x="2476982" y="2030254"/>
              <a:chExt cx="383067" cy="413400"/>
            </a:xfrm>
            <a:grpFill/>
          </p:grpSpPr>
          <p:sp>
            <p:nvSpPr>
              <p:cNvPr id="480" name="Google Shape;9612;p117">
                <a:extLst>
                  <a:ext uri="{FF2B5EF4-FFF2-40B4-BE49-F238E27FC236}">
                    <a16:creationId xmlns:a16="http://schemas.microsoft.com/office/drawing/2014/main" id="{08D49AEC-DB61-42D0-8DA7-802B6871760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81" name="Google Shape;9613;p117">
                <a:extLst>
                  <a:ext uri="{FF2B5EF4-FFF2-40B4-BE49-F238E27FC236}">
                    <a16:creationId xmlns:a16="http://schemas.microsoft.com/office/drawing/2014/main" id="{24E7C2E8-FBFE-4771-85B8-BCD6DA08BB5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82" name="Google Shape;9614;p117">
                <a:extLst>
                  <a:ext uri="{FF2B5EF4-FFF2-40B4-BE49-F238E27FC236}">
                    <a16:creationId xmlns:a16="http://schemas.microsoft.com/office/drawing/2014/main" id="{9E002BC5-4D2E-4232-B5E8-C8587200A822}"/>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83" name="Google Shape;9615;p117">
                <a:extLst>
                  <a:ext uri="{FF2B5EF4-FFF2-40B4-BE49-F238E27FC236}">
                    <a16:creationId xmlns:a16="http://schemas.microsoft.com/office/drawing/2014/main" id="{E3AAD6BA-C54C-40A2-AB03-480CFFAF7D6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84" name="Google Shape;9616;p117">
                <a:extLst>
                  <a:ext uri="{FF2B5EF4-FFF2-40B4-BE49-F238E27FC236}">
                    <a16:creationId xmlns:a16="http://schemas.microsoft.com/office/drawing/2014/main" id="{7A10D5B0-22C8-47E6-9D67-F3D172A4F561}"/>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85" name="Google Shape;9617;p117">
                <a:extLst>
                  <a:ext uri="{FF2B5EF4-FFF2-40B4-BE49-F238E27FC236}">
                    <a16:creationId xmlns:a16="http://schemas.microsoft.com/office/drawing/2014/main" id="{FD64F0F6-667B-4B43-B821-88068CFAC82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86" name="Google Shape;9618;p117">
                <a:extLst>
                  <a:ext uri="{FF2B5EF4-FFF2-40B4-BE49-F238E27FC236}">
                    <a16:creationId xmlns:a16="http://schemas.microsoft.com/office/drawing/2014/main" id="{DA0E7F1E-7A31-4FAF-B60B-C14DD7F2F9F4}"/>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487" name="Google Shape;9619;p117">
                <a:extLst>
                  <a:ext uri="{FF2B5EF4-FFF2-40B4-BE49-F238E27FC236}">
                    <a16:creationId xmlns:a16="http://schemas.microsoft.com/office/drawing/2014/main" id="{89E88C65-DA0B-4D27-915C-FE4D0A44C60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88" name="Google Shape;9620;p117">
                <a:extLst>
                  <a:ext uri="{FF2B5EF4-FFF2-40B4-BE49-F238E27FC236}">
                    <a16:creationId xmlns:a16="http://schemas.microsoft.com/office/drawing/2014/main" id="{49A89F2C-DD64-4431-A3CC-6EA6DD1E0A7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89" name="Google Shape;9621;p117">
                <a:extLst>
                  <a:ext uri="{FF2B5EF4-FFF2-40B4-BE49-F238E27FC236}">
                    <a16:creationId xmlns:a16="http://schemas.microsoft.com/office/drawing/2014/main" id="{1E4B046F-B30F-41FB-9297-B965ECD45C1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90" name="Google Shape;9622;p117">
                <a:extLst>
                  <a:ext uri="{FF2B5EF4-FFF2-40B4-BE49-F238E27FC236}">
                    <a16:creationId xmlns:a16="http://schemas.microsoft.com/office/drawing/2014/main" id="{631DFA77-8E6B-4A01-8BB3-AD5878E4C07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491" name="Google Shape;9623;p117">
                <a:extLst>
                  <a:ext uri="{FF2B5EF4-FFF2-40B4-BE49-F238E27FC236}">
                    <a16:creationId xmlns:a16="http://schemas.microsoft.com/office/drawing/2014/main" id="{BD263D39-EBAD-45CB-B514-20A0A55AD2D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492" name="Google Shape;9624;p117">
                <a:extLst>
                  <a:ext uri="{FF2B5EF4-FFF2-40B4-BE49-F238E27FC236}">
                    <a16:creationId xmlns:a16="http://schemas.microsoft.com/office/drawing/2014/main" id="{3F2294BA-5A79-4C8F-8D96-850806218E9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493" name="Google Shape;9625;p117">
                <a:extLst>
                  <a:ext uri="{FF2B5EF4-FFF2-40B4-BE49-F238E27FC236}">
                    <a16:creationId xmlns:a16="http://schemas.microsoft.com/office/drawing/2014/main" id="{834D3505-046E-4658-8A16-175442A805A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494" name="Google Shape;9626;p117">
                <a:extLst>
                  <a:ext uri="{FF2B5EF4-FFF2-40B4-BE49-F238E27FC236}">
                    <a16:creationId xmlns:a16="http://schemas.microsoft.com/office/drawing/2014/main" id="{D250D4C7-C110-48FA-A5A7-BB7F675DAA71}"/>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495" name="Google Shape;9627;p117">
                <a:extLst>
                  <a:ext uri="{FF2B5EF4-FFF2-40B4-BE49-F238E27FC236}">
                    <a16:creationId xmlns:a16="http://schemas.microsoft.com/office/drawing/2014/main" id="{DD1E01F7-16FB-4B08-A7D1-CAE0CA67070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496" name="Google Shape;9611;p117">
              <a:extLst>
                <a:ext uri="{FF2B5EF4-FFF2-40B4-BE49-F238E27FC236}">
                  <a16:creationId xmlns:a16="http://schemas.microsoft.com/office/drawing/2014/main" id="{07CCA256-9D4E-4325-8397-59DD8419158E}"/>
                </a:ext>
              </a:extLst>
            </p:cNvPr>
            <p:cNvGrpSpPr/>
            <p:nvPr/>
          </p:nvGrpSpPr>
          <p:grpSpPr>
            <a:xfrm>
              <a:off x="1809993" y="3147529"/>
              <a:ext cx="383067" cy="413400"/>
              <a:chOff x="2476982" y="2030254"/>
              <a:chExt cx="383067" cy="413400"/>
            </a:xfrm>
            <a:grpFill/>
          </p:grpSpPr>
          <p:sp>
            <p:nvSpPr>
              <p:cNvPr id="497" name="Google Shape;9612;p117">
                <a:extLst>
                  <a:ext uri="{FF2B5EF4-FFF2-40B4-BE49-F238E27FC236}">
                    <a16:creationId xmlns:a16="http://schemas.microsoft.com/office/drawing/2014/main" id="{EBAE0E3B-EAE6-4D2B-A37A-CBB4B027E98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98" name="Google Shape;9613;p117">
                <a:extLst>
                  <a:ext uri="{FF2B5EF4-FFF2-40B4-BE49-F238E27FC236}">
                    <a16:creationId xmlns:a16="http://schemas.microsoft.com/office/drawing/2014/main" id="{2C8723C3-CD97-4B03-8058-36EC6847E6C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99" name="Google Shape;9614;p117">
                <a:extLst>
                  <a:ext uri="{FF2B5EF4-FFF2-40B4-BE49-F238E27FC236}">
                    <a16:creationId xmlns:a16="http://schemas.microsoft.com/office/drawing/2014/main" id="{A1F0A881-C51F-4C9D-B8EC-FC91D48BEF1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00" name="Google Shape;9615;p117">
                <a:extLst>
                  <a:ext uri="{FF2B5EF4-FFF2-40B4-BE49-F238E27FC236}">
                    <a16:creationId xmlns:a16="http://schemas.microsoft.com/office/drawing/2014/main" id="{E1824C8D-F60B-4FDD-924C-2BAE194D77B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01" name="Google Shape;9616;p117">
                <a:extLst>
                  <a:ext uri="{FF2B5EF4-FFF2-40B4-BE49-F238E27FC236}">
                    <a16:creationId xmlns:a16="http://schemas.microsoft.com/office/drawing/2014/main" id="{80D3E9EB-FD94-4535-8F60-725CA0519F64}"/>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02" name="Google Shape;9617;p117">
                <a:extLst>
                  <a:ext uri="{FF2B5EF4-FFF2-40B4-BE49-F238E27FC236}">
                    <a16:creationId xmlns:a16="http://schemas.microsoft.com/office/drawing/2014/main" id="{7173F1C9-6763-4FDB-AF26-BA5CDDAA770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03" name="Google Shape;9618;p117">
                <a:extLst>
                  <a:ext uri="{FF2B5EF4-FFF2-40B4-BE49-F238E27FC236}">
                    <a16:creationId xmlns:a16="http://schemas.microsoft.com/office/drawing/2014/main" id="{628BEA38-BBBE-492B-B7C6-271339E1D3E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504" name="Google Shape;9619;p117">
                <a:extLst>
                  <a:ext uri="{FF2B5EF4-FFF2-40B4-BE49-F238E27FC236}">
                    <a16:creationId xmlns:a16="http://schemas.microsoft.com/office/drawing/2014/main" id="{D2B33C14-BA6E-47FB-921C-27DA7640868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05" name="Google Shape;9620;p117">
                <a:extLst>
                  <a:ext uri="{FF2B5EF4-FFF2-40B4-BE49-F238E27FC236}">
                    <a16:creationId xmlns:a16="http://schemas.microsoft.com/office/drawing/2014/main" id="{4434BF2D-0F3B-4C2B-8520-1264FC1566E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06" name="Google Shape;9621;p117">
                <a:extLst>
                  <a:ext uri="{FF2B5EF4-FFF2-40B4-BE49-F238E27FC236}">
                    <a16:creationId xmlns:a16="http://schemas.microsoft.com/office/drawing/2014/main" id="{D75F058D-C239-450B-9F1B-29B2441B165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07" name="Google Shape;9622;p117">
                <a:extLst>
                  <a:ext uri="{FF2B5EF4-FFF2-40B4-BE49-F238E27FC236}">
                    <a16:creationId xmlns:a16="http://schemas.microsoft.com/office/drawing/2014/main" id="{A0E13BF5-8160-4766-90B8-332BC8FBC9B3}"/>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508" name="Google Shape;9623;p117">
                <a:extLst>
                  <a:ext uri="{FF2B5EF4-FFF2-40B4-BE49-F238E27FC236}">
                    <a16:creationId xmlns:a16="http://schemas.microsoft.com/office/drawing/2014/main" id="{34297948-F439-45B4-9293-ABC8CAC307D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509" name="Google Shape;9624;p117">
                <a:extLst>
                  <a:ext uri="{FF2B5EF4-FFF2-40B4-BE49-F238E27FC236}">
                    <a16:creationId xmlns:a16="http://schemas.microsoft.com/office/drawing/2014/main" id="{67A7831F-4132-4074-BDBA-B51C35A0D26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510" name="Google Shape;9625;p117">
                <a:extLst>
                  <a:ext uri="{FF2B5EF4-FFF2-40B4-BE49-F238E27FC236}">
                    <a16:creationId xmlns:a16="http://schemas.microsoft.com/office/drawing/2014/main" id="{2502CC21-3459-4599-A38A-9EF7E5ADFA9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511" name="Google Shape;9626;p117">
                <a:extLst>
                  <a:ext uri="{FF2B5EF4-FFF2-40B4-BE49-F238E27FC236}">
                    <a16:creationId xmlns:a16="http://schemas.microsoft.com/office/drawing/2014/main" id="{32E1C395-D659-4DE5-B0A6-14F4346E224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12" name="Google Shape;9627;p117">
                <a:extLst>
                  <a:ext uri="{FF2B5EF4-FFF2-40B4-BE49-F238E27FC236}">
                    <a16:creationId xmlns:a16="http://schemas.microsoft.com/office/drawing/2014/main" id="{C21EA559-4A49-4C52-B1CE-1C845B6E163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513" name="Google Shape;9611;p117">
              <a:extLst>
                <a:ext uri="{FF2B5EF4-FFF2-40B4-BE49-F238E27FC236}">
                  <a16:creationId xmlns:a16="http://schemas.microsoft.com/office/drawing/2014/main" id="{3AFA3735-5E07-4FF8-A299-70AB6E002661}"/>
                </a:ext>
              </a:extLst>
            </p:cNvPr>
            <p:cNvGrpSpPr/>
            <p:nvPr/>
          </p:nvGrpSpPr>
          <p:grpSpPr>
            <a:xfrm>
              <a:off x="1810497" y="2831536"/>
              <a:ext cx="383067" cy="413400"/>
              <a:chOff x="2476982" y="2030254"/>
              <a:chExt cx="383067" cy="413400"/>
            </a:xfrm>
            <a:grpFill/>
          </p:grpSpPr>
          <p:sp>
            <p:nvSpPr>
              <p:cNvPr id="514" name="Google Shape;9612;p117">
                <a:extLst>
                  <a:ext uri="{FF2B5EF4-FFF2-40B4-BE49-F238E27FC236}">
                    <a16:creationId xmlns:a16="http://schemas.microsoft.com/office/drawing/2014/main" id="{0AC0586E-4AA7-4E86-937D-B4ECA9AAD889}"/>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15" name="Google Shape;9613;p117">
                <a:extLst>
                  <a:ext uri="{FF2B5EF4-FFF2-40B4-BE49-F238E27FC236}">
                    <a16:creationId xmlns:a16="http://schemas.microsoft.com/office/drawing/2014/main" id="{AD30400B-0F05-4574-8BD4-8B9850D4C27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16" name="Google Shape;9614;p117">
                <a:extLst>
                  <a:ext uri="{FF2B5EF4-FFF2-40B4-BE49-F238E27FC236}">
                    <a16:creationId xmlns:a16="http://schemas.microsoft.com/office/drawing/2014/main" id="{F0A45133-538E-4169-9063-C5083F043CB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17" name="Google Shape;9615;p117">
                <a:extLst>
                  <a:ext uri="{FF2B5EF4-FFF2-40B4-BE49-F238E27FC236}">
                    <a16:creationId xmlns:a16="http://schemas.microsoft.com/office/drawing/2014/main" id="{72C5F35B-FE29-47E4-B65F-4E7B6EC036A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18" name="Google Shape;9616;p117">
                <a:extLst>
                  <a:ext uri="{FF2B5EF4-FFF2-40B4-BE49-F238E27FC236}">
                    <a16:creationId xmlns:a16="http://schemas.microsoft.com/office/drawing/2014/main" id="{94246A4D-F29A-4565-B222-81DFFB4FB8E1}"/>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19" name="Google Shape;9617;p117">
                <a:extLst>
                  <a:ext uri="{FF2B5EF4-FFF2-40B4-BE49-F238E27FC236}">
                    <a16:creationId xmlns:a16="http://schemas.microsoft.com/office/drawing/2014/main" id="{42365AB3-1C58-476E-AA72-9DB37DA73994}"/>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20" name="Google Shape;9618;p117">
                <a:extLst>
                  <a:ext uri="{FF2B5EF4-FFF2-40B4-BE49-F238E27FC236}">
                    <a16:creationId xmlns:a16="http://schemas.microsoft.com/office/drawing/2014/main" id="{BF83A243-FF32-4346-AE6D-BA7D4D53E0F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521" name="Google Shape;9619;p117">
                <a:extLst>
                  <a:ext uri="{FF2B5EF4-FFF2-40B4-BE49-F238E27FC236}">
                    <a16:creationId xmlns:a16="http://schemas.microsoft.com/office/drawing/2014/main" id="{C34E0A65-637D-48F3-9FE5-E1F59DA04D8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22" name="Google Shape;9620;p117">
                <a:extLst>
                  <a:ext uri="{FF2B5EF4-FFF2-40B4-BE49-F238E27FC236}">
                    <a16:creationId xmlns:a16="http://schemas.microsoft.com/office/drawing/2014/main" id="{7DE4940C-0398-49CC-B96E-A73C6CE60090}"/>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23" name="Google Shape;9621;p117">
                <a:extLst>
                  <a:ext uri="{FF2B5EF4-FFF2-40B4-BE49-F238E27FC236}">
                    <a16:creationId xmlns:a16="http://schemas.microsoft.com/office/drawing/2014/main" id="{A35EC5C2-3580-41F3-BD85-AF928F9B807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24" name="Google Shape;9622;p117">
                <a:extLst>
                  <a:ext uri="{FF2B5EF4-FFF2-40B4-BE49-F238E27FC236}">
                    <a16:creationId xmlns:a16="http://schemas.microsoft.com/office/drawing/2014/main" id="{CEEC5B24-F8FB-4E35-9F6A-3448BEF676C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525" name="Google Shape;9623;p117">
                <a:extLst>
                  <a:ext uri="{FF2B5EF4-FFF2-40B4-BE49-F238E27FC236}">
                    <a16:creationId xmlns:a16="http://schemas.microsoft.com/office/drawing/2014/main" id="{3FA0EF59-89BF-4C8C-B12B-DC360A01BDA4}"/>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526" name="Google Shape;9624;p117">
                <a:extLst>
                  <a:ext uri="{FF2B5EF4-FFF2-40B4-BE49-F238E27FC236}">
                    <a16:creationId xmlns:a16="http://schemas.microsoft.com/office/drawing/2014/main" id="{2BCF4245-8A2D-43B1-B95F-F2F3D6888D11}"/>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527" name="Google Shape;9625;p117">
                <a:extLst>
                  <a:ext uri="{FF2B5EF4-FFF2-40B4-BE49-F238E27FC236}">
                    <a16:creationId xmlns:a16="http://schemas.microsoft.com/office/drawing/2014/main" id="{455DD38E-9746-4369-B5D8-CDBFE143D95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528" name="Google Shape;9626;p117">
                <a:extLst>
                  <a:ext uri="{FF2B5EF4-FFF2-40B4-BE49-F238E27FC236}">
                    <a16:creationId xmlns:a16="http://schemas.microsoft.com/office/drawing/2014/main" id="{65B53C19-BF71-485A-864B-21B42F73AF4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29" name="Google Shape;9627;p117">
                <a:extLst>
                  <a:ext uri="{FF2B5EF4-FFF2-40B4-BE49-F238E27FC236}">
                    <a16:creationId xmlns:a16="http://schemas.microsoft.com/office/drawing/2014/main" id="{56FF5ECC-00F0-4087-8736-084A9919ED48}"/>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530" name="Google Shape;9611;p117">
              <a:extLst>
                <a:ext uri="{FF2B5EF4-FFF2-40B4-BE49-F238E27FC236}">
                  <a16:creationId xmlns:a16="http://schemas.microsoft.com/office/drawing/2014/main" id="{D2346259-E785-430D-9105-C460F9A56A1B}"/>
                </a:ext>
              </a:extLst>
            </p:cNvPr>
            <p:cNvGrpSpPr/>
            <p:nvPr/>
          </p:nvGrpSpPr>
          <p:grpSpPr>
            <a:xfrm>
              <a:off x="1810497" y="2517211"/>
              <a:ext cx="383067" cy="413400"/>
              <a:chOff x="2476982" y="2030254"/>
              <a:chExt cx="383067" cy="413400"/>
            </a:xfrm>
            <a:grpFill/>
          </p:grpSpPr>
          <p:sp>
            <p:nvSpPr>
              <p:cNvPr id="531" name="Google Shape;9612;p117">
                <a:extLst>
                  <a:ext uri="{FF2B5EF4-FFF2-40B4-BE49-F238E27FC236}">
                    <a16:creationId xmlns:a16="http://schemas.microsoft.com/office/drawing/2014/main" id="{BFBC72B6-8DD9-450E-8278-C81072552C7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32" name="Google Shape;9613;p117">
                <a:extLst>
                  <a:ext uri="{FF2B5EF4-FFF2-40B4-BE49-F238E27FC236}">
                    <a16:creationId xmlns:a16="http://schemas.microsoft.com/office/drawing/2014/main" id="{8A6A9E45-82E1-4B3A-9A81-9C2C7829165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33" name="Google Shape;9614;p117">
                <a:extLst>
                  <a:ext uri="{FF2B5EF4-FFF2-40B4-BE49-F238E27FC236}">
                    <a16:creationId xmlns:a16="http://schemas.microsoft.com/office/drawing/2014/main" id="{50DFB6E6-0E1E-4737-91AA-28420753C99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34" name="Google Shape;9615;p117">
                <a:extLst>
                  <a:ext uri="{FF2B5EF4-FFF2-40B4-BE49-F238E27FC236}">
                    <a16:creationId xmlns:a16="http://schemas.microsoft.com/office/drawing/2014/main" id="{9FAAAC15-DB65-48BF-9D8F-FBF127D7CC37}"/>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35" name="Google Shape;9616;p117">
                <a:extLst>
                  <a:ext uri="{FF2B5EF4-FFF2-40B4-BE49-F238E27FC236}">
                    <a16:creationId xmlns:a16="http://schemas.microsoft.com/office/drawing/2014/main" id="{62DFE894-1F45-4188-814C-E71CFB8A9D83}"/>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36" name="Google Shape;9617;p117">
                <a:extLst>
                  <a:ext uri="{FF2B5EF4-FFF2-40B4-BE49-F238E27FC236}">
                    <a16:creationId xmlns:a16="http://schemas.microsoft.com/office/drawing/2014/main" id="{5791590F-2047-46FF-8BF7-BBFC5C88B387}"/>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37" name="Google Shape;9618;p117">
                <a:extLst>
                  <a:ext uri="{FF2B5EF4-FFF2-40B4-BE49-F238E27FC236}">
                    <a16:creationId xmlns:a16="http://schemas.microsoft.com/office/drawing/2014/main" id="{0B029D28-4904-4AE2-90B7-F4A2B84ECFA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538" name="Google Shape;9619;p117">
                <a:extLst>
                  <a:ext uri="{FF2B5EF4-FFF2-40B4-BE49-F238E27FC236}">
                    <a16:creationId xmlns:a16="http://schemas.microsoft.com/office/drawing/2014/main" id="{35CD8CD2-D040-4459-B9CD-746AEB0EE31C}"/>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39" name="Google Shape;9620;p117">
                <a:extLst>
                  <a:ext uri="{FF2B5EF4-FFF2-40B4-BE49-F238E27FC236}">
                    <a16:creationId xmlns:a16="http://schemas.microsoft.com/office/drawing/2014/main" id="{A3A97236-1A5C-44C3-8A6C-BD77AAEE389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40" name="Google Shape;9621;p117">
                <a:extLst>
                  <a:ext uri="{FF2B5EF4-FFF2-40B4-BE49-F238E27FC236}">
                    <a16:creationId xmlns:a16="http://schemas.microsoft.com/office/drawing/2014/main" id="{98B5F521-FC90-4B0F-8D5B-6F86646F833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41" name="Google Shape;9622;p117">
                <a:extLst>
                  <a:ext uri="{FF2B5EF4-FFF2-40B4-BE49-F238E27FC236}">
                    <a16:creationId xmlns:a16="http://schemas.microsoft.com/office/drawing/2014/main" id="{7CCE4CB0-D718-413C-91D3-0D1A7E495B0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542" name="Google Shape;9623;p117">
                <a:extLst>
                  <a:ext uri="{FF2B5EF4-FFF2-40B4-BE49-F238E27FC236}">
                    <a16:creationId xmlns:a16="http://schemas.microsoft.com/office/drawing/2014/main" id="{2938D9CA-68F5-4BB0-929E-919217EFCC9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543" name="Google Shape;9624;p117">
                <a:extLst>
                  <a:ext uri="{FF2B5EF4-FFF2-40B4-BE49-F238E27FC236}">
                    <a16:creationId xmlns:a16="http://schemas.microsoft.com/office/drawing/2014/main" id="{F7850AA6-AD5B-44B9-A550-1200437B9041}"/>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544" name="Google Shape;9625;p117">
                <a:extLst>
                  <a:ext uri="{FF2B5EF4-FFF2-40B4-BE49-F238E27FC236}">
                    <a16:creationId xmlns:a16="http://schemas.microsoft.com/office/drawing/2014/main" id="{18DC89EB-4E88-428D-9281-F631BA7C87B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545" name="Google Shape;9626;p117">
                <a:extLst>
                  <a:ext uri="{FF2B5EF4-FFF2-40B4-BE49-F238E27FC236}">
                    <a16:creationId xmlns:a16="http://schemas.microsoft.com/office/drawing/2014/main" id="{52A06E28-5987-4CAC-BB2C-5941E3743BC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46" name="Google Shape;9627;p117">
                <a:extLst>
                  <a:ext uri="{FF2B5EF4-FFF2-40B4-BE49-F238E27FC236}">
                    <a16:creationId xmlns:a16="http://schemas.microsoft.com/office/drawing/2014/main" id="{D938166E-CB2E-4B08-8D58-842EB8342874}"/>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547" name="Google Shape;9611;p117">
              <a:extLst>
                <a:ext uri="{FF2B5EF4-FFF2-40B4-BE49-F238E27FC236}">
                  <a16:creationId xmlns:a16="http://schemas.microsoft.com/office/drawing/2014/main" id="{55DEDB29-9D49-46F6-A2C2-F92C352D15C8}"/>
                </a:ext>
              </a:extLst>
            </p:cNvPr>
            <p:cNvGrpSpPr/>
            <p:nvPr/>
          </p:nvGrpSpPr>
          <p:grpSpPr>
            <a:xfrm>
              <a:off x="1810409" y="2202985"/>
              <a:ext cx="383067" cy="413400"/>
              <a:chOff x="2476982" y="2030254"/>
              <a:chExt cx="383067" cy="413400"/>
            </a:xfrm>
            <a:grpFill/>
          </p:grpSpPr>
          <p:sp>
            <p:nvSpPr>
              <p:cNvPr id="548" name="Google Shape;9612;p117">
                <a:extLst>
                  <a:ext uri="{FF2B5EF4-FFF2-40B4-BE49-F238E27FC236}">
                    <a16:creationId xmlns:a16="http://schemas.microsoft.com/office/drawing/2014/main" id="{3E3AC7D2-C867-4B38-AAEF-74807F63BFD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49" name="Google Shape;9613;p117">
                <a:extLst>
                  <a:ext uri="{FF2B5EF4-FFF2-40B4-BE49-F238E27FC236}">
                    <a16:creationId xmlns:a16="http://schemas.microsoft.com/office/drawing/2014/main" id="{615314EE-BAD9-462A-9046-64776018D29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50" name="Google Shape;9614;p117">
                <a:extLst>
                  <a:ext uri="{FF2B5EF4-FFF2-40B4-BE49-F238E27FC236}">
                    <a16:creationId xmlns:a16="http://schemas.microsoft.com/office/drawing/2014/main" id="{8492CC07-1983-48EA-AFD4-643A00BBBFA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51" name="Google Shape;9615;p117">
                <a:extLst>
                  <a:ext uri="{FF2B5EF4-FFF2-40B4-BE49-F238E27FC236}">
                    <a16:creationId xmlns:a16="http://schemas.microsoft.com/office/drawing/2014/main" id="{DE43D4D5-8A44-428F-8614-78A0194C1D2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52" name="Google Shape;9616;p117">
                <a:extLst>
                  <a:ext uri="{FF2B5EF4-FFF2-40B4-BE49-F238E27FC236}">
                    <a16:creationId xmlns:a16="http://schemas.microsoft.com/office/drawing/2014/main" id="{C23B1D77-4BC7-4BA1-9A60-3393C4D9C8D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53" name="Google Shape;9617;p117">
                <a:extLst>
                  <a:ext uri="{FF2B5EF4-FFF2-40B4-BE49-F238E27FC236}">
                    <a16:creationId xmlns:a16="http://schemas.microsoft.com/office/drawing/2014/main" id="{5C8D67FE-4E0A-4680-B401-BF4995D9C9A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54" name="Google Shape;9618;p117">
                <a:extLst>
                  <a:ext uri="{FF2B5EF4-FFF2-40B4-BE49-F238E27FC236}">
                    <a16:creationId xmlns:a16="http://schemas.microsoft.com/office/drawing/2014/main" id="{AB642382-EC43-4936-BD7E-5D8342E10F1C}"/>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555" name="Google Shape;9619;p117">
                <a:extLst>
                  <a:ext uri="{FF2B5EF4-FFF2-40B4-BE49-F238E27FC236}">
                    <a16:creationId xmlns:a16="http://schemas.microsoft.com/office/drawing/2014/main" id="{EBF714B0-88CE-4DCF-8687-B84AF5587A9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56" name="Google Shape;9620;p117">
                <a:extLst>
                  <a:ext uri="{FF2B5EF4-FFF2-40B4-BE49-F238E27FC236}">
                    <a16:creationId xmlns:a16="http://schemas.microsoft.com/office/drawing/2014/main" id="{1F37930A-662D-47EA-8565-6FEAEB3D0EC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57" name="Google Shape;9621;p117">
                <a:extLst>
                  <a:ext uri="{FF2B5EF4-FFF2-40B4-BE49-F238E27FC236}">
                    <a16:creationId xmlns:a16="http://schemas.microsoft.com/office/drawing/2014/main" id="{30261828-8380-4A1A-97E7-F0F83139C35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58" name="Google Shape;9622;p117">
                <a:extLst>
                  <a:ext uri="{FF2B5EF4-FFF2-40B4-BE49-F238E27FC236}">
                    <a16:creationId xmlns:a16="http://schemas.microsoft.com/office/drawing/2014/main" id="{E9DD8F33-3033-4916-9EDA-C290B994876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559" name="Google Shape;9623;p117">
                <a:extLst>
                  <a:ext uri="{FF2B5EF4-FFF2-40B4-BE49-F238E27FC236}">
                    <a16:creationId xmlns:a16="http://schemas.microsoft.com/office/drawing/2014/main" id="{871B3469-98A9-4C57-A429-7F17C09F1A24}"/>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560" name="Google Shape;9624;p117">
                <a:extLst>
                  <a:ext uri="{FF2B5EF4-FFF2-40B4-BE49-F238E27FC236}">
                    <a16:creationId xmlns:a16="http://schemas.microsoft.com/office/drawing/2014/main" id="{1CA21525-6454-4466-8B5E-13236BB40FD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561" name="Google Shape;9625;p117">
                <a:extLst>
                  <a:ext uri="{FF2B5EF4-FFF2-40B4-BE49-F238E27FC236}">
                    <a16:creationId xmlns:a16="http://schemas.microsoft.com/office/drawing/2014/main" id="{AAC88589-96C0-42FF-9292-6ADF2C6F4560}"/>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562" name="Google Shape;9626;p117">
                <a:extLst>
                  <a:ext uri="{FF2B5EF4-FFF2-40B4-BE49-F238E27FC236}">
                    <a16:creationId xmlns:a16="http://schemas.microsoft.com/office/drawing/2014/main" id="{FF2DDD87-E563-4ACC-A418-976F12D6AF4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63" name="Google Shape;9627;p117">
                <a:extLst>
                  <a:ext uri="{FF2B5EF4-FFF2-40B4-BE49-F238E27FC236}">
                    <a16:creationId xmlns:a16="http://schemas.microsoft.com/office/drawing/2014/main" id="{952ED892-25DC-4B0E-86C9-EEE04992E60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564" name="Google Shape;9611;p117">
              <a:extLst>
                <a:ext uri="{FF2B5EF4-FFF2-40B4-BE49-F238E27FC236}">
                  <a16:creationId xmlns:a16="http://schemas.microsoft.com/office/drawing/2014/main" id="{9A317CBE-D572-4D2D-89A6-B55B053A01AC}"/>
                </a:ext>
              </a:extLst>
            </p:cNvPr>
            <p:cNvGrpSpPr/>
            <p:nvPr/>
          </p:nvGrpSpPr>
          <p:grpSpPr>
            <a:xfrm>
              <a:off x="1810409" y="1891835"/>
              <a:ext cx="383067" cy="413400"/>
              <a:chOff x="2476982" y="2030254"/>
              <a:chExt cx="383067" cy="413400"/>
            </a:xfrm>
            <a:grpFill/>
          </p:grpSpPr>
          <p:sp>
            <p:nvSpPr>
              <p:cNvPr id="565" name="Google Shape;9612;p117">
                <a:extLst>
                  <a:ext uri="{FF2B5EF4-FFF2-40B4-BE49-F238E27FC236}">
                    <a16:creationId xmlns:a16="http://schemas.microsoft.com/office/drawing/2014/main" id="{75A8BB14-826F-4AA0-BA1C-8CF613BA379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66" name="Google Shape;9613;p117">
                <a:extLst>
                  <a:ext uri="{FF2B5EF4-FFF2-40B4-BE49-F238E27FC236}">
                    <a16:creationId xmlns:a16="http://schemas.microsoft.com/office/drawing/2014/main" id="{5DC0AAB8-106E-4B1D-B2CF-105F2BCC779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67" name="Google Shape;9614;p117">
                <a:extLst>
                  <a:ext uri="{FF2B5EF4-FFF2-40B4-BE49-F238E27FC236}">
                    <a16:creationId xmlns:a16="http://schemas.microsoft.com/office/drawing/2014/main" id="{2BC31BBE-B931-4410-886A-DE2D72223EA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68" name="Google Shape;9615;p117">
                <a:extLst>
                  <a:ext uri="{FF2B5EF4-FFF2-40B4-BE49-F238E27FC236}">
                    <a16:creationId xmlns:a16="http://schemas.microsoft.com/office/drawing/2014/main" id="{CA7187B4-A023-4677-9C1D-F26813B5943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69" name="Google Shape;9616;p117">
                <a:extLst>
                  <a:ext uri="{FF2B5EF4-FFF2-40B4-BE49-F238E27FC236}">
                    <a16:creationId xmlns:a16="http://schemas.microsoft.com/office/drawing/2014/main" id="{0099DEA8-D71C-483F-8C80-DAABFA795211}"/>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70" name="Google Shape;9617;p117">
                <a:extLst>
                  <a:ext uri="{FF2B5EF4-FFF2-40B4-BE49-F238E27FC236}">
                    <a16:creationId xmlns:a16="http://schemas.microsoft.com/office/drawing/2014/main" id="{C775506C-166D-4DDC-AC9B-4FDF036CDB9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71" name="Google Shape;9618;p117">
                <a:extLst>
                  <a:ext uri="{FF2B5EF4-FFF2-40B4-BE49-F238E27FC236}">
                    <a16:creationId xmlns:a16="http://schemas.microsoft.com/office/drawing/2014/main" id="{19E95208-F7E1-488B-B68B-426A8ECECE1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572" name="Google Shape;9619;p117">
                <a:extLst>
                  <a:ext uri="{FF2B5EF4-FFF2-40B4-BE49-F238E27FC236}">
                    <a16:creationId xmlns:a16="http://schemas.microsoft.com/office/drawing/2014/main" id="{B5382E46-085E-4240-A86C-BA2B7AE14AE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73" name="Google Shape;9620;p117">
                <a:extLst>
                  <a:ext uri="{FF2B5EF4-FFF2-40B4-BE49-F238E27FC236}">
                    <a16:creationId xmlns:a16="http://schemas.microsoft.com/office/drawing/2014/main" id="{2DEED612-5142-44E2-B980-E9348D64DB2F}"/>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74" name="Google Shape;9621;p117">
                <a:extLst>
                  <a:ext uri="{FF2B5EF4-FFF2-40B4-BE49-F238E27FC236}">
                    <a16:creationId xmlns:a16="http://schemas.microsoft.com/office/drawing/2014/main" id="{4DC538DC-4731-4E26-8F63-87F14D8534EA}"/>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75" name="Google Shape;9622;p117">
                <a:extLst>
                  <a:ext uri="{FF2B5EF4-FFF2-40B4-BE49-F238E27FC236}">
                    <a16:creationId xmlns:a16="http://schemas.microsoft.com/office/drawing/2014/main" id="{5A0A1773-5AC1-4FA6-A0EE-C0B1B1821C23}"/>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576" name="Google Shape;9623;p117">
                <a:extLst>
                  <a:ext uri="{FF2B5EF4-FFF2-40B4-BE49-F238E27FC236}">
                    <a16:creationId xmlns:a16="http://schemas.microsoft.com/office/drawing/2014/main" id="{6818C2CE-2A62-49D7-B43F-7C990F31310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577" name="Google Shape;9624;p117">
                <a:extLst>
                  <a:ext uri="{FF2B5EF4-FFF2-40B4-BE49-F238E27FC236}">
                    <a16:creationId xmlns:a16="http://schemas.microsoft.com/office/drawing/2014/main" id="{F3D1859D-045E-4FF8-9965-A0C4AB8425FA}"/>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578" name="Google Shape;9625;p117">
                <a:extLst>
                  <a:ext uri="{FF2B5EF4-FFF2-40B4-BE49-F238E27FC236}">
                    <a16:creationId xmlns:a16="http://schemas.microsoft.com/office/drawing/2014/main" id="{21F2D711-2C72-4C7E-8221-188780FC2278}"/>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579" name="Google Shape;9626;p117">
                <a:extLst>
                  <a:ext uri="{FF2B5EF4-FFF2-40B4-BE49-F238E27FC236}">
                    <a16:creationId xmlns:a16="http://schemas.microsoft.com/office/drawing/2014/main" id="{234F7C21-CC75-455D-A802-0DA195746B1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80" name="Google Shape;9627;p117">
                <a:extLst>
                  <a:ext uri="{FF2B5EF4-FFF2-40B4-BE49-F238E27FC236}">
                    <a16:creationId xmlns:a16="http://schemas.microsoft.com/office/drawing/2014/main" id="{FA0F7264-78CC-42F6-8C71-A8168F3AC48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581" name="Google Shape;9611;p117">
              <a:extLst>
                <a:ext uri="{FF2B5EF4-FFF2-40B4-BE49-F238E27FC236}">
                  <a16:creationId xmlns:a16="http://schemas.microsoft.com/office/drawing/2014/main" id="{7DD6BD5E-FDF1-4186-A996-C396735BBB6E}"/>
                </a:ext>
              </a:extLst>
            </p:cNvPr>
            <p:cNvGrpSpPr/>
            <p:nvPr/>
          </p:nvGrpSpPr>
          <p:grpSpPr>
            <a:xfrm>
              <a:off x="1810409" y="1583860"/>
              <a:ext cx="383067" cy="413400"/>
              <a:chOff x="2476982" y="2030254"/>
              <a:chExt cx="383067" cy="413400"/>
            </a:xfrm>
            <a:grpFill/>
          </p:grpSpPr>
          <p:sp>
            <p:nvSpPr>
              <p:cNvPr id="582" name="Google Shape;9612;p117">
                <a:extLst>
                  <a:ext uri="{FF2B5EF4-FFF2-40B4-BE49-F238E27FC236}">
                    <a16:creationId xmlns:a16="http://schemas.microsoft.com/office/drawing/2014/main" id="{E13D8022-1133-430C-B09A-DC8272622370}"/>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83" name="Google Shape;9613;p117">
                <a:extLst>
                  <a:ext uri="{FF2B5EF4-FFF2-40B4-BE49-F238E27FC236}">
                    <a16:creationId xmlns:a16="http://schemas.microsoft.com/office/drawing/2014/main" id="{46BB8B05-3B1D-40FC-9267-B74847603134}"/>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84" name="Google Shape;9614;p117">
                <a:extLst>
                  <a:ext uri="{FF2B5EF4-FFF2-40B4-BE49-F238E27FC236}">
                    <a16:creationId xmlns:a16="http://schemas.microsoft.com/office/drawing/2014/main" id="{68205077-DC8E-42EF-9D3B-877FE134667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85" name="Google Shape;9615;p117">
                <a:extLst>
                  <a:ext uri="{FF2B5EF4-FFF2-40B4-BE49-F238E27FC236}">
                    <a16:creationId xmlns:a16="http://schemas.microsoft.com/office/drawing/2014/main" id="{90800598-6E45-425B-A844-D969C34BD8A1}"/>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86" name="Google Shape;9616;p117">
                <a:extLst>
                  <a:ext uri="{FF2B5EF4-FFF2-40B4-BE49-F238E27FC236}">
                    <a16:creationId xmlns:a16="http://schemas.microsoft.com/office/drawing/2014/main" id="{7999F30D-B6E7-4871-886F-4C5BAD2387F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87" name="Google Shape;9617;p117">
                <a:extLst>
                  <a:ext uri="{FF2B5EF4-FFF2-40B4-BE49-F238E27FC236}">
                    <a16:creationId xmlns:a16="http://schemas.microsoft.com/office/drawing/2014/main" id="{2DC87971-D767-4A48-AE92-4A27B0B4DEB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588" name="Google Shape;9618;p117">
                <a:extLst>
                  <a:ext uri="{FF2B5EF4-FFF2-40B4-BE49-F238E27FC236}">
                    <a16:creationId xmlns:a16="http://schemas.microsoft.com/office/drawing/2014/main" id="{ABFD2147-8F98-4629-80AE-1C590CABF4B9}"/>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589" name="Google Shape;9619;p117">
                <a:extLst>
                  <a:ext uri="{FF2B5EF4-FFF2-40B4-BE49-F238E27FC236}">
                    <a16:creationId xmlns:a16="http://schemas.microsoft.com/office/drawing/2014/main" id="{8328EBE0-D95F-41E5-99C2-E74E8D34AF1C}"/>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90" name="Google Shape;9620;p117">
                <a:extLst>
                  <a:ext uri="{FF2B5EF4-FFF2-40B4-BE49-F238E27FC236}">
                    <a16:creationId xmlns:a16="http://schemas.microsoft.com/office/drawing/2014/main" id="{B601D2C2-3A33-400B-A8A8-A7747B02418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91" name="Google Shape;9621;p117">
                <a:extLst>
                  <a:ext uri="{FF2B5EF4-FFF2-40B4-BE49-F238E27FC236}">
                    <a16:creationId xmlns:a16="http://schemas.microsoft.com/office/drawing/2014/main" id="{11760B25-4C93-40F1-9142-6B53247FA08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92" name="Google Shape;9622;p117">
                <a:extLst>
                  <a:ext uri="{FF2B5EF4-FFF2-40B4-BE49-F238E27FC236}">
                    <a16:creationId xmlns:a16="http://schemas.microsoft.com/office/drawing/2014/main" id="{90A7A90E-617A-4C82-885A-DBB7FF17D9C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593" name="Google Shape;9623;p117">
                <a:extLst>
                  <a:ext uri="{FF2B5EF4-FFF2-40B4-BE49-F238E27FC236}">
                    <a16:creationId xmlns:a16="http://schemas.microsoft.com/office/drawing/2014/main" id="{DF1FFDA8-25B4-47B7-89E0-80B48231042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594" name="Google Shape;9624;p117">
                <a:extLst>
                  <a:ext uri="{FF2B5EF4-FFF2-40B4-BE49-F238E27FC236}">
                    <a16:creationId xmlns:a16="http://schemas.microsoft.com/office/drawing/2014/main" id="{CC29AAE6-5850-4EFC-BC34-3255444237B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595" name="Google Shape;9625;p117">
                <a:extLst>
                  <a:ext uri="{FF2B5EF4-FFF2-40B4-BE49-F238E27FC236}">
                    <a16:creationId xmlns:a16="http://schemas.microsoft.com/office/drawing/2014/main" id="{6969C4C1-33CC-472B-ABDB-9F01FA8A88E5}"/>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596" name="Google Shape;9626;p117">
                <a:extLst>
                  <a:ext uri="{FF2B5EF4-FFF2-40B4-BE49-F238E27FC236}">
                    <a16:creationId xmlns:a16="http://schemas.microsoft.com/office/drawing/2014/main" id="{16CEF26A-283C-415C-85F6-9B35BC9F9C9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597" name="Google Shape;9627;p117">
                <a:extLst>
                  <a:ext uri="{FF2B5EF4-FFF2-40B4-BE49-F238E27FC236}">
                    <a16:creationId xmlns:a16="http://schemas.microsoft.com/office/drawing/2014/main" id="{6812998C-23AA-4D2B-AF0A-399B82D5B7A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598" name="Google Shape;9611;p117">
              <a:extLst>
                <a:ext uri="{FF2B5EF4-FFF2-40B4-BE49-F238E27FC236}">
                  <a16:creationId xmlns:a16="http://schemas.microsoft.com/office/drawing/2014/main" id="{66A40E55-C327-42F1-A057-9C76D389C460}"/>
                </a:ext>
              </a:extLst>
            </p:cNvPr>
            <p:cNvGrpSpPr/>
            <p:nvPr/>
          </p:nvGrpSpPr>
          <p:grpSpPr>
            <a:xfrm>
              <a:off x="1810409" y="1488610"/>
              <a:ext cx="383067" cy="413400"/>
              <a:chOff x="2476982" y="2030254"/>
              <a:chExt cx="383067" cy="413400"/>
            </a:xfrm>
            <a:grpFill/>
          </p:grpSpPr>
          <p:sp>
            <p:nvSpPr>
              <p:cNvPr id="599" name="Google Shape;9612;p117">
                <a:extLst>
                  <a:ext uri="{FF2B5EF4-FFF2-40B4-BE49-F238E27FC236}">
                    <a16:creationId xmlns:a16="http://schemas.microsoft.com/office/drawing/2014/main" id="{BDC81C5E-AFD5-4B23-A71B-E548943574A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00" name="Google Shape;9613;p117">
                <a:extLst>
                  <a:ext uri="{FF2B5EF4-FFF2-40B4-BE49-F238E27FC236}">
                    <a16:creationId xmlns:a16="http://schemas.microsoft.com/office/drawing/2014/main" id="{8DD6F9B6-154F-4DBB-83FC-771C124C51C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01" name="Google Shape;9614;p117">
                <a:extLst>
                  <a:ext uri="{FF2B5EF4-FFF2-40B4-BE49-F238E27FC236}">
                    <a16:creationId xmlns:a16="http://schemas.microsoft.com/office/drawing/2014/main" id="{DA6C21F2-6B31-42C0-A9C4-10FA46EE547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02" name="Google Shape;9615;p117">
                <a:extLst>
                  <a:ext uri="{FF2B5EF4-FFF2-40B4-BE49-F238E27FC236}">
                    <a16:creationId xmlns:a16="http://schemas.microsoft.com/office/drawing/2014/main" id="{D437CA3F-706E-4499-91CA-C7BA9679CB1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03" name="Google Shape;9616;p117">
                <a:extLst>
                  <a:ext uri="{FF2B5EF4-FFF2-40B4-BE49-F238E27FC236}">
                    <a16:creationId xmlns:a16="http://schemas.microsoft.com/office/drawing/2014/main" id="{BB942EC1-DB07-49B9-9293-91E5268EC946}"/>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04" name="Google Shape;9617;p117">
                <a:extLst>
                  <a:ext uri="{FF2B5EF4-FFF2-40B4-BE49-F238E27FC236}">
                    <a16:creationId xmlns:a16="http://schemas.microsoft.com/office/drawing/2014/main" id="{BA77CA69-600E-45D8-AA52-919299D6AEBD}"/>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05" name="Google Shape;9618;p117">
                <a:extLst>
                  <a:ext uri="{FF2B5EF4-FFF2-40B4-BE49-F238E27FC236}">
                    <a16:creationId xmlns:a16="http://schemas.microsoft.com/office/drawing/2014/main" id="{0EED2B37-92DE-4B44-9440-6D843A773564}"/>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606" name="Google Shape;9619;p117">
                <a:extLst>
                  <a:ext uri="{FF2B5EF4-FFF2-40B4-BE49-F238E27FC236}">
                    <a16:creationId xmlns:a16="http://schemas.microsoft.com/office/drawing/2014/main" id="{30919A23-F9E9-4118-B2EB-D29EF70BF0B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07" name="Google Shape;9620;p117">
                <a:extLst>
                  <a:ext uri="{FF2B5EF4-FFF2-40B4-BE49-F238E27FC236}">
                    <a16:creationId xmlns:a16="http://schemas.microsoft.com/office/drawing/2014/main" id="{E7ABD768-04A5-4D0D-B535-9FD4628F7702}"/>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08" name="Google Shape;9621;p117">
                <a:extLst>
                  <a:ext uri="{FF2B5EF4-FFF2-40B4-BE49-F238E27FC236}">
                    <a16:creationId xmlns:a16="http://schemas.microsoft.com/office/drawing/2014/main" id="{BD7A5FCD-2610-4A87-9673-D93CBAAB5EE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09" name="Google Shape;9622;p117">
                <a:extLst>
                  <a:ext uri="{FF2B5EF4-FFF2-40B4-BE49-F238E27FC236}">
                    <a16:creationId xmlns:a16="http://schemas.microsoft.com/office/drawing/2014/main" id="{6AEA894D-B7D1-4C12-B64E-586A49A1AC8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610" name="Google Shape;9623;p117">
                <a:extLst>
                  <a:ext uri="{FF2B5EF4-FFF2-40B4-BE49-F238E27FC236}">
                    <a16:creationId xmlns:a16="http://schemas.microsoft.com/office/drawing/2014/main" id="{1618C4B6-E34C-4FC3-AEF8-EBA88449A61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611" name="Google Shape;9624;p117">
                <a:extLst>
                  <a:ext uri="{FF2B5EF4-FFF2-40B4-BE49-F238E27FC236}">
                    <a16:creationId xmlns:a16="http://schemas.microsoft.com/office/drawing/2014/main" id="{47B6D34A-7417-4657-8B07-A92D8B345269}"/>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612" name="Google Shape;9625;p117">
                <a:extLst>
                  <a:ext uri="{FF2B5EF4-FFF2-40B4-BE49-F238E27FC236}">
                    <a16:creationId xmlns:a16="http://schemas.microsoft.com/office/drawing/2014/main" id="{FDE4E4F7-A136-41A0-9A9B-35B174A70690}"/>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613" name="Google Shape;9626;p117">
                <a:extLst>
                  <a:ext uri="{FF2B5EF4-FFF2-40B4-BE49-F238E27FC236}">
                    <a16:creationId xmlns:a16="http://schemas.microsoft.com/office/drawing/2014/main" id="{932BA0C9-0ABA-460F-8AF7-16F1EA88C24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14" name="Google Shape;9627;p117">
                <a:extLst>
                  <a:ext uri="{FF2B5EF4-FFF2-40B4-BE49-F238E27FC236}">
                    <a16:creationId xmlns:a16="http://schemas.microsoft.com/office/drawing/2014/main" id="{CFDCC31D-B5F8-497A-BE11-91294210DC9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615" name="Google Shape;9611;p117">
              <a:extLst>
                <a:ext uri="{FF2B5EF4-FFF2-40B4-BE49-F238E27FC236}">
                  <a16:creationId xmlns:a16="http://schemas.microsoft.com/office/drawing/2014/main" id="{240CA9C9-FC83-457C-A9B5-203086A6B4B3}"/>
                </a:ext>
              </a:extLst>
            </p:cNvPr>
            <p:cNvGrpSpPr/>
            <p:nvPr/>
          </p:nvGrpSpPr>
          <p:grpSpPr>
            <a:xfrm>
              <a:off x="1711112" y="3868622"/>
              <a:ext cx="383067" cy="413400"/>
              <a:chOff x="2476982" y="2030254"/>
              <a:chExt cx="383067" cy="413400"/>
            </a:xfrm>
            <a:grpFill/>
          </p:grpSpPr>
          <p:sp>
            <p:nvSpPr>
              <p:cNvPr id="616" name="Google Shape;9612;p117">
                <a:extLst>
                  <a:ext uri="{FF2B5EF4-FFF2-40B4-BE49-F238E27FC236}">
                    <a16:creationId xmlns:a16="http://schemas.microsoft.com/office/drawing/2014/main" id="{C76A16D1-2B55-42C4-8AA7-E88EB099766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17" name="Google Shape;9613;p117">
                <a:extLst>
                  <a:ext uri="{FF2B5EF4-FFF2-40B4-BE49-F238E27FC236}">
                    <a16:creationId xmlns:a16="http://schemas.microsoft.com/office/drawing/2014/main" id="{1D3B3FEE-8527-4C7D-8076-0C3B773DBEB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18" name="Google Shape;9614;p117">
                <a:extLst>
                  <a:ext uri="{FF2B5EF4-FFF2-40B4-BE49-F238E27FC236}">
                    <a16:creationId xmlns:a16="http://schemas.microsoft.com/office/drawing/2014/main" id="{62F6EC66-E7D7-4F8E-935A-DE54823A4CFF}"/>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19" name="Google Shape;9615;p117">
                <a:extLst>
                  <a:ext uri="{FF2B5EF4-FFF2-40B4-BE49-F238E27FC236}">
                    <a16:creationId xmlns:a16="http://schemas.microsoft.com/office/drawing/2014/main" id="{CEDBE001-794D-4905-A21E-913C27DD5EF5}"/>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20" name="Google Shape;9616;p117">
                <a:extLst>
                  <a:ext uri="{FF2B5EF4-FFF2-40B4-BE49-F238E27FC236}">
                    <a16:creationId xmlns:a16="http://schemas.microsoft.com/office/drawing/2014/main" id="{CCBF2DD7-C7B6-4366-8890-2550E4CE063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21" name="Google Shape;9617;p117">
                <a:extLst>
                  <a:ext uri="{FF2B5EF4-FFF2-40B4-BE49-F238E27FC236}">
                    <a16:creationId xmlns:a16="http://schemas.microsoft.com/office/drawing/2014/main" id="{20A458C6-8D94-4877-ADEC-58798DE7A13D}"/>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22" name="Google Shape;9618;p117">
                <a:extLst>
                  <a:ext uri="{FF2B5EF4-FFF2-40B4-BE49-F238E27FC236}">
                    <a16:creationId xmlns:a16="http://schemas.microsoft.com/office/drawing/2014/main" id="{223A7D7C-DB74-4DA2-9B04-79EB38956D3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623" name="Google Shape;9619;p117">
                <a:extLst>
                  <a:ext uri="{FF2B5EF4-FFF2-40B4-BE49-F238E27FC236}">
                    <a16:creationId xmlns:a16="http://schemas.microsoft.com/office/drawing/2014/main" id="{A4EC4975-C1DA-4616-A7C7-7D9CB7BB803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24" name="Google Shape;9620;p117">
                <a:extLst>
                  <a:ext uri="{FF2B5EF4-FFF2-40B4-BE49-F238E27FC236}">
                    <a16:creationId xmlns:a16="http://schemas.microsoft.com/office/drawing/2014/main" id="{828C0995-5FFE-45BC-A4DC-FCF9A6E1870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25" name="Google Shape;9621;p117">
                <a:extLst>
                  <a:ext uri="{FF2B5EF4-FFF2-40B4-BE49-F238E27FC236}">
                    <a16:creationId xmlns:a16="http://schemas.microsoft.com/office/drawing/2014/main" id="{082BA0A0-E1E0-430F-AC55-BA07CC2653E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26" name="Google Shape;9622;p117">
                <a:extLst>
                  <a:ext uri="{FF2B5EF4-FFF2-40B4-BE49-F238E27FC236}">
                    <a16:creationId xmlns:a16="http://schemas.microsoft.com/office/drawing/2014/main" id="{B59AE6AB-C1E9-47A4-B81D-B3990A3D1CF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627" name="Google Shape;9623;p117">
                <a:extLst>
                  <a:ext uri="{FF2B5EF4-FFF2-40B4-BE49-F238E27FC236}">
                    <a16:creationId xmlns:a16="http://schemas.microsoft.com/office/drawing/2014/main" id="{777F29F7-7F0A-4FAF-ACA6-C1F2D8C45284}"/>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628" name="Google Shape;9624;p117">
                <a:extLst>
                  <a:ext uri="{FF2B5EF4-FFF2-40B4-BE49-F238E27FC236}">
                    <a16:creationId xmlns:a16="http://schemas.microsoft.com/office/drawing/2014/main" id="{7CDD0D5B-13DA-40C2-9ABF-A8854BF02FE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629" name="Google Shape;9625;p117">
                <a:extLst>
                  <a:ext uri="{FF2B5EF4-FFF2-40B4-BE49-F238E27FC236}">
                    <a16:creationId xmlns:a16="http://schemas.microsoft.com/office/drawing/2014/main" id="{8CC46478-ED1B-4DC6-B6F3-5AC789A1B27B}"/>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630" name="Google Shape;9626;p117">
                <a:extLst>
                  <a:ext uri="{FF2B5EF4-FFF2-40B4-BE49-F238E27FC236}">
                    <a16:creationId xmlns:a16="http://schemas.microsoft.com/office/drawing/2014/main" id="{D6166825-7C7E-4813-943B-E382F448FA2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31" name="Google Shape;9627;p117">
                <a:extLst>
                  <a:ext uri="{FF2B5EF4-FFF2-40B4-BE49-F238E27FC236}">
                    <a16:creationId xmlns:a16="http://schemas.microsoft.com/office/drawing/2014/main" id="{F8B38ADF-797F-4F16-8F82-36179EDF341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632" name="Google Shape;9611;p117">
              <a:extLst>
                <a:ext uri="{FF2B5EF4-FFF2-40B4-BE49-F238E27FC236}">
                  <a16:creationId xmlns:a16="http://schemas.microsoft.com/office/drawing/2014/main" id="{B07CEF0F-EC1D-410D-B485-4F5B5436F1CC}"/>
                </a:ext>
              </a:extLst>
            </p:cNvPr>
            <p:cNvGrpSpPr/>
            <p:nvPr/>
          </p:nvGrpSpPr>
          <p:grpSpPr>
            <a:xfrm>
              <a:off x="1712304" y="3553500"/>
              <a:ext cx="383067" cy="413400"/>
              <a:chOff x="2476982" y="2030254"/>
              <a:chExt cx="383067" cy="413400"/>
            </a:xfrm>
            <a:grpFill/>
          </p:grpSpPr>
          <p:sp>
            <p:nvSpPr>
              <p:cNvPr id="633" name="Google Shape;9612;p117">
                <a:extLst>
                  <a:ext uri="{FF2B5EF4-FFF2-40B4-BE49-F238E27FC236}">
                    <a16:creationId xmlns:a16="http://schemas.microsoft.com/office/drawing/2014/main" id="{69465980-89DB-4E23-AB35-C76C516A130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34" name="Google Shape;9613;p117">
                <a:extLst>
                  <a:ext uri="{FF2B5EF4-FFF2-40B4-BE49-F238E27FC236}">
                    <a16:creationId xmlns:a16="http://schemas.microsoft.com/office/drawing/2014/main" id="{DD6441FB-CA8E-4572-B594-8CA7766D782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35" name="Google Shape;9614;p117">
                <a:extLst>
                  <a:ext uri="{FF2B5EF4-FFF2-40B4-BE49-F238E27FC236}">
                    <a16:creationId xmlns:a16="http://schemas.microsoft.com/office/drawing/2014/main" id="{F2DC79B9-5F6E-47DF-ADD7-2FAF4772901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36" name="Google Shape;9615;p117">
                <a:extLst>
                  <a:ext uri="{FF2B5EF4-FFF2-40B4-BE49-F238E27FC236}">
                    <a16:creationId xmlns:a16="http://schemas.microsoft.com/office/drawing/2014/main" id="{623813DD-7284-48C0-B969-A3276054A61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37" name="Google Shape;9616;p117">
                <a:extLst>
                  <a:ext uri="{FF2B5EF4-FFF2-40B4-BE49-F238E27FC236}">
                    <a16:creationId xmlns:a16="http://schemas.microsoft.com/office/drawing/2014/main" id="{2AB2A40F-B953-4E4B-BD0B-584D614CFD8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38" name="Google Shape;9617;p117">
                <a:extLst>
                  <a:ext uri="{FF2B5EF4-FFF2-40B4-BE49-F238E27FC236}">
                    <a16:creationId xmlns:a16="http://schemas.microsoft.com/office/drawing/2014/main" id="{7353F7E7-782B-483E-AD20-527734E07A7D}"/>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39" name="Google Shape;9618;p117">
                <a:extLst>
                  <a:ext uri="{FF2B5EF4-FFF2-40B4-BE49-F238E27FC236}">
                    <a16:creationId xmlns:a16="http://schemas.microsoft.com/office/drawing/2014/main" id="{24ED2CD4-B1A2-4440-A6FF-F0C69E5429C9}"/>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640" name="Google Shape;9619;p117">
                <a:extLst>
                  <a:ext uri="{FF2B5EF4-FFF2-40B4-BE49-F238E27FC236}">
                    <a16:creationId xmlns:a16="http://schemas.microsoft.com/office/drawing/2014/main" id="{FCBB4DA3-F17E-4DC7-8600-743516344BDC}"/>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41" name="Google Shape;9620;p117">
                <a:extLst>
                  <a:ext uri="{FF2B5EF4-FFF2-40B4-BE49-F238E27FC236}">
                    <a16:creationId xmlns:a16="http://schemas.microsoft.com/office/drawing/2014/main" id="{AC4CFAF2-FE95-4940-B3A4-9C395DEC0FD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42" name="Google Shape;9621;p117">
                <a:extLst>
                  <a:ext uri="{FF2B5EF4-FFF2-40B4-BE49-F238E27FC236}">
                    <a16:creationId xmlns:a16="http://schemas.microsoft.com/office/drawing/2014/main" id="{572DBFF4-F6DD-4662-B777-A805267ED868}"/>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43" name="Google Shape;9622;p117">
                <a:extLst>
                  <a:ext uri="{FF2B5EF4-FFF2-40B4-BE49-F238E27FC236}">
                    <a16:creationId xmlns:a16="http://schemas.microsoft.com/office/drawing/2014/main" id="{BA03DFC5-8674-471F-913F-3BEB048802D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644" name="Google Shape;9623;p117">
                <a:extLst>
                  <a:ext uri="{FF2B5EF4-FFF2-40B4-BE49-F238E27FC236}">
                    <a16:creationId xmlns:a16="http://schemas.microsoft.com/office/drawing/2014/main" id="{CA70BCA8-21BF-4360-B64B-1A8A7A39514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645" name="Google Shape;9624;p117">
                <a:extLst>
                  <a:ext uri="{FF2B5EF4-FFF2-40B4-BE49-F238E27FC236}">
                    <a16:creationId xmlns:a16="http://schemas.microsoft.com/office/drawing/2014/main" id="{F0A43E1C-670D-4989-97D9-908DC92772A5}"/>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646" name="Google Shape;9625;p117">
                <a:extLst>
                  <a:ext uri="{FF2B5EF4-FFF2-40B4-BE49-F238E27FC236}">
                    <a16:creationId xmlns:a16="http://schemas.microsoft.com/office/drawing/2014/main" id="{065EE009-DCE2-4A7F-B35D-5D391F35B27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647" name="Google Shape;9626;p117">
                <a:extLst>
                  <a:ext uri="{FF2B5EF4-FFF2-40B4-BE49-F238E27FC236}">
                    <a16:creationId xmlns:a16="http://schemas.microsoft.com/office/drawing/2014/main" id="{D443938F-78E4-4587-B67D-5AB892D60DF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48" name="Google Shape;9627;p117">
                <a:extLst>
                  <a:ext uri="{FF2B5EF4-FFF2-40B4-BE49-F238E27FC236}">
                    <a16:creationId xmlns:a16="http://schemas.microsoft.com/office/drawing/2014/main" id="{995222A1-5641-478F-BDFC-9FC225B72697}"/>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649" name="Google Shape;9611;p117">
              <a:extLst>
                <a:ext uri="{FF2B5EF4-FFF2-40B4-BE49-F238E27FC236}">
                  <a16:creationId xmlns:a16="http://schemas.microsoft.com/office/drawing/2014/main" id="{95F76748-1E9E-4A51-95E0-16EBF0286916}"/>
                </a:ext>
              </a:extLst>
            </p:cNvPr>
            <p:cNvGrpSpPr/>
            <p:nvPr/>
          </p:nvGrpSpPr>
          <p:grpSpPr>
            <a:xfrm>
              <a:off x="1711568" y="3242779"/>
              <a:ext cx="383067" cy="413400"/>
              <a:chOff x="2476982" y="2030254"/>
              <a:chExt cx="383067" cy="413400"/>
            </a:xfrm>
            <a:grpFill/>
          </p:grpSpPr>
          <p:sp>
            <p:nvSpPr>
              <p:cNvPr id="650" name="Google Shape;9612;p117">
                <a:extLst>
                  <a:ext uri="{FF2B5EF4-FFF2-40B4-BE49-F238E27FC236}">
                    <a16:creationId xmlns:a16="http://schemas.microsoft.com/office/drawing/2014/main" id="{088E9A62-1D99-4D89-9F73-BE7D663B425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51" name="Google Shape;9613;p117">
                <a:extLst>
                  <a:ext uri="{FF2B5EF4-FFF2-40B4-BE49-F238E27FC236}">
                    <a16:creationId xmlns:a16="http://schemas.microsoft.com/office/drawing/2014/main" id="{36B20946-FC3D-4BA4-8C0C-A2D95ED7E24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52" name="Google Shape;9614;p117">
                <a:extLst>
                  <a:ext uri="{FF2B5EF4-FFF2-40B4-BE49-F238E27FC236}">
                    <a16:creationId xmlns:a16="http://schemas.microsoft.com/office/drawing/2014/main" id="{281178E2-8D39-441C-9BEF-CFA349966680}"/>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53" name="Google Shape;9615;p117">
                <a:extLst>
                  <a:ext uri="{FF2B5EF4-FFF2-40B4-BE49-F238E27FC236}">
                    <a16:creationId xmlns:a16="http://schemas.microsoft.com/office/drawing/2014/main" id="{B6471231-5184-4FCE-B332-D791C12B9E2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54" name="Google Shape;9616;p117">
                <a:extLst>
                  <a:ext uri="{FF2B5EF4-FFF2-40B4-BE49-F238E27FC236}">
                    <a16:creationId xmlns:a16="http://schemas.microsoft.com/office/drawing/2014/main" id="{FB2D27D0-33B0-415B-BF69-709C44B3B9F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55" name="Google Shape;9617;p117">
                <a:extLst>
                  <a:ext uri="{FF2B5EF4-FFF2-40B4-BE49-F238E27FC236}">
                    <a16:creationId xmlns:a16="http://schemas.microsoft.com/office/drawing/2014/main" id="{D053EE24-6C62-4850-BE06-8BF789468A5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56" name="Google Shape;9618;p117">
                <a:extLst>
                  <a:ext uri="{FF2B5EF4-FFF2-40B4-BE49-F238E27FC236}">
                    <a16:creationId xmlns:a16="http://schemas.microsoft.com/office/drawing/2014/main" id="{C76D8F29-2D46-4BCB-860F-4B14BF6E366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657" name="Google Shape;9619;p117">
                <a:extLst>
                  <a:ext uri="{FF2B5EF4-FFF2-40B4-BE49-F238E27FC236}">
                    <a16:creationId xmlns:a16="http://schemas.microsoft.com/office/drawing/2014/main" id="{354B7B75-1CA3-4E3F-8C41-DCA71B43B280}"/>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58" name="Google Shape;9620;p117">
                <a:extLst>
                  <a:ext uri="{FF2B5EF4-FFF2-40B4-BE49-F238E27FC236}">
                    <a16:creationId xmlns:a16="http://schemas.microsoft.com/office/drawing/2014/main" id="{41BA2264-90FE-4FDE-B589-6A217DDEA3B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59" name="Google Shape;9621;p117">
                <a:extLst>
                  <a:ext uri="{FF2B5EF4-FFF2-40B4-BE49-F238E27FC236}">
                    <a16:creationId xmlns:a16="http://schemas.microsoft.com/office/drawing/2014/main" id="{CDD42BA0-61E6-496B-B2C0-B5B77742278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60" name="Google Shape;9622;p117">
                <a:extLst>
                  <a:ext uri="{FF2B5EF4-FFF2-40B4-BE49-F238E27FC236}">
                    <a16:creationId xmlns:a16="http://schemas.microsoft.com/office/drawing/2014/main" id="{5017A0CC-B3AD-4A64-8087-FBD4F42ABF65}"/>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661" name="Google Shape;9623;p117">
                <a:extLst>
                  <a:ext uri="{FF2B5EF4-FFF2-40B4-BE49-F238E27FC236}">
                    <a16:creationId xmlns:a16="http://schemas.microsoft.com/office/drawing/2014/main" id="{A99E23FE-B3F6-4663-B562-A47F9C50B61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662" name="Google Shape;9624;p117">
                <a:extLst>
                  <a:ext uri="{FF2B5EF4-FFF2-40B4-BE49-F238E27FC236}">
                    <a16:creationId xmlns:a16="http://schemas.microsoft.com/office/drawing/2014/main" id="{CC3DB6EC-44D7-498C-8789-6C0F3E2E64A2}"/>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663" name="Google Shape;9625;p117">
                <a:extLst>
                  <a:ext uri="{FF2B5EF4-FFF2-40B4-BE49-F238E27FC236}">
                    <a16:creationId xmlns:a16="http://schemas.microsoft.com/office/drawing/2014/main" id="{99866D58-14A8-417F-A45F-F0C460A10A4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664" name="Google Shape;9626;p117">
                <a:extLst>
                  <a:ext uri="{FF2B5EF4-FFF2-40B4-BE49-F238E27FC236}">
                    <a16:creationId xmlns:a16="http://schemas.microsoft.com/office/drawing/2014/main" id="{B0E5AFFA-8A75-4841-AA89-FBDDFF1C547C}"/>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65" name="Google Shape;9627;p117">
                <a:extLst>
                  <a:ext uri="{FF2B5EF4-FFF2-40B4-BE49-F238E27FC236}">
                    <a16:creationId xmlns:a16="http://schemas.microsoft.com/office/drawing/2014/main" id="{7BBB61D8-11E2-463A-B3B8-2616D328E259}"/>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666" name="Google Shape;9611;p117">
              <a:extLst>
                <a:ext uri="{FF2B5EF4-FFF2-40B4-BE49-F238E27FC236}">
                  <a16:creationId xmlns:a16="http://schemas.microsoft.com/office/drawing/2014/main" id="{16944173-8833-4984-8327-6448DED4F855}"/>
                </a:ext>
              </a:extLst>
            </p:cNvPr>
            <p:cNvGrpSpPr/>
            <p:nvPr/>
          </p:nvGrpSpPr>
          <p:grpSpPr>
            <a:xfrm>
              <a:off x="1712072" y="2926786"/>
              <a:ext cx="383067" cy="413400"/>
              <a:chOff x="2476982" y="2030254"/>
              <a:chExt cx="383067" cy="413400"/>
            </a:xfrm>
            <a:grpFill/>
          </p:grpSpPr>
          <p:sp>
            <p:nvSpPr>
              <p:cNvPr id="667" name="Google Shape;9612;p117">
                <a:extLst>
                  <a:ext uri="{FF2B5EF4-FFF2-40B4-BE49-F238E27FC236}">
                    <a16:creationId xmlns:a16="http://schemas.microsoft.com/office/drawing/2014/main" id="{C4DE1FDA-3033-4555-8172-A18E26552BC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68" name="Google Shape;9613;p117">
                <a:extLst>
                  <a:ext uri="{FF2B5EF4-FFF2-40B4-BE49-F238E27FC236}">
                    <a16:creationId xmlns:a16="http://schemas.microsoft.com/office/drawing/2014/main" id="{26E8FF0B-150E-4C68-85C7-5D6F5EFBBCE4}"/>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69" name="Google Shape;9614;p117">
                <a:extLst>
                  <a:ext uri="{FF2B5EF4-FFF2-40B4-BE49-F238E27FC236}">
                    <a16:creationId xmlns:a16="http://schemas.microsoft.com/office/drawing/2014/main" id="{EA420727-A564-4E92-95A4-1B3E1FD06DF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70" name="Google Shape;9615;p117">
                <a:extLst>
                  <a:ext uri="{FF2B5EF4-FFF2-40B4-BE49-F238E27FC236}">
                    <a16:creationId xmlns:a16="http://schemas.microsoft.com/office/drawing/2014/main" id="{89204F5E-4D8F-4CE6-A001-8105125798E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71" name="Google Shape;9616;p117">
                <a:extLst>
                  <a:ext uri="{FF2B5EF4-FFF2-40B4-BE49-F238E27FC236}">
                    <a16:creationId xmlns:a16="http://schemas.microsoft.com/office/drawing/2014/main" id="{59405D43-34D3-4271-88FB-00C19F3FEC3D}"/>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72" name="Google Shape;9617;p117">
                <a:extLst>
                  <a:ext uri="{FF2B5EF4-FFF2-40B4-BE49-F238E27FC236}">
                    <a16:creationId xmlns:a16="http://schemas.microsoft.com/office/drawing/2014/main" id="{66FEEB6B-7CBB-4A99-904A-BFBCB817A977}"/>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73" name="Google Shape;9618;p117">
                <a:extLst>
                  <a:ext uri="{FF2B5EF4-FFF2-40B4-BE49-F238E27FC236}">
                    <a16:creationId xmlns:a16="http://schemas.microsoft.com/office/drawing/2014/main" id="{2D5A3DA8-7D0D-4191-BA9A-5DA21C0D10F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674" name="Google Shape;9619;p117">
                <a:extLst>
                  <a:ext uri="{FF2B5EF4-FFF2-40B4-BE49-F238E27FC236}">
                    <a16:creationId xmlns:a16="http://schemas.microsoft.com/office/drawing/2014/main" id="{4C158FD5-0C5B-4559-9CFC-BBA77832CCF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75" name="Google Shape;9620;p117">
                <a:extLst>
                  <a:ext uri="{FF2B5EF4-FFF2-40B4-BE49-F238E27FC236}">
                    <a16:creationId xmlns:a16="http://schemas.microsoft.com/office/drawing/2014/main" id="{3FDFCFFB-8E5E-4408-9D28-719898B9ACD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76" name="Google Shape;9621;p117">
                <a:extLst>
                  <a:ext uri="{FF2B5EF4-FFF2-40B4-BE49-F238E27FC236}">
                    <a16:creationId xmlns:a16="http://schemas.microsoft.com/office/drawing/2014/main" id="{88346CC6-B2E0-4B3E-A382-964E3DEBCC5F}"/>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77" name="Google Shape;9622;p117">
                <a:extLst>
                  <a:ext uri="{FF2B5EF4-FFF2-40B4-BE49-F238E27FC236}">
                    <a16:creationId xmlns:a16="http://schemas.microsoft.com/office/drawing/2014/main" id="{FD421738-210D-445F-A36C-10101F9A54D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678" name="Google Shape;9623;p117">
                <a:extLst>
                  <a:ext uri="{FF2B5EF4-FFF2-40B4-BE49-F238E27FC236}">
                    <a16:creationId xmlns:a16="http://schemas.microsoft.com/office/drawing/2014/main" id="{30EEFADA-CABB-4B9E-8943-738C09CDCC1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679" name="Google Shape;9624;p117">
                <a:extLst>
                  <a:ext uri="{FF2B5EF4-FFF2-40B4-BE49-F238E27FC236}">
                    <a16:creationId xmlns:a16="http://schemas.microsoft.com/office/drawing/2014/main" id="{BE474D27-B328-451F-9D80-23455F1002BC}"/>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680" name="Google Shape;9625;p117">
                <a:extLst>
                  <a:ext uri="{FF2B5EF4-FFF2-40B4-BE49-F238E27FC236}">
                    <a16:creationId xmlns:a16="http://schemas.microsoft.com/office/drawing/2014/main" id="{FDBBB55D-3C55-4E82-94E6-02AB19252B2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681" name="Google Shape;9626;p117">
                <a:extLst>
                  <a:ext uri="{FF2B5EF4-FFF2-40B4-BE49-F238E27FC236}">
                    <a16:creationId xmlns:a16="http://schemas.microsoft.com/office/drawing/2014/main" id="{4D7708EA-5FC8-4AED-B1A5-DBBF01EBDAD0}"/>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82" name="Google Shape;9627;p117">
                <a:extLst>
                  <a:ext uri="{FF2B5EF4-FFF2-40B4-BE49-F238E27FC236}">
                    <a16:creationId xmlns:a16="http://schemas.microsoft.com/office/drawing/2014/main" id="{01CC2D44-B1BF-49D1-9D0F-07163B30F23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683" name="Google Shape;9611;p117">
              <a:extLst>
                <a:ext uri="{FF2B5EF4-FFF2-40B4-BE49-F238E27FC236}">
                  <a16:creationId xmlns:a16="http://schemas.microsoft.com/office/drawing/2014/main" id="{BE899E52-1657-4210-AE13-7BA54C7218C0}"/>
                </a:ext>
              </a:extLst>
            </p:cNvPr>
            <p:cNvGrpSpPr/>
            <p:nvPr/>
          </p:nvGrpSpPr>
          <p:grpSpPr>
            <a:xfrm>
              <a:off x="1712072" y="2612461"/>
              <a:ext cx="383067" cy="413400"/>
              <a:chOff x="2476982" y="2030254"/>
              <a:chExt cx="383067" cy="413400"/>
            </a:xfrm>
            <a:grpFill/>
          </p:grpSpPr>
          <p:sp>
            <p:nvSpPr>
              <p:cNvPr id="684" name="Google Shape;9612;p117">
                <a:extLst>
                  <a:ext uri="{FF2B5EF4-FFF2-40B4-BE49-F238E27FC236}">
                    <a16:creationId xmlns:a16="http://schemas.microsoft.com/office/drawing/2014/main" id="{C544FE27-8184-457B-9E89-B75ED1F2CDF6}"/>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85" name="Google Shape;9613;p117">
                <a:extLst>
                  <a:ext uri="{FF2B5EF4-FFF2-40B4-BE49-F238E27FC236}">
                    <a16:creationId xmlns:a16="http://schemas.microsoft.com/office/drawing/2014/main" id="{7E455CE2-9D3E-4887-B127-63620F386D7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86" name="Google Shape;9614;p117">
                <a:extLst>
                  <a:ext uri="{FF2B5EF4-FFF2-40B4-BE49-F238E27FC236}">
                    <a16:creationId xmlns:a16="http://schemas.microsoft.com/office/drawing/2014/main" id="{3838707D-04A5-4165-9964-BCC1FB1E027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87" name="Google Shape;9615;p117">
                <a:extLst>
                  <a:ext uri="{FF2B5EF4-FFF2-40B4-BE49-F238E27FC236}">
                    <a16:creationId xmlns:a16="http://schemas.microsoft.com/office/drawing/2014/main" id="{F1405061-7F4A-44DA-8B4E-063B26A36BA2}"/>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88" name="Google Shape;9616;p117">
                <a:extLst>
                  <a:ext uri="{FF2B5EF4-FFF2-40B4-BE49-F238E27FC236}">
                    <a16:creationId xmlns:a16="http://schemas.microsoft.com/office/drawing/2014/main" id="{17984CB0-B2E7-4031-909E-AB4E5BA1465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89" name="Google Shape;9617;p117">
                <a:extLst>
                  <a:ext uri="{FF2B5EF4-FFF2-40B4-BE49-F238E27FC236}">
                    <a16:creationId xmlns:a16="http://schemas.microsoft.com/office/drawing/2014/main" id="{EA0102FE-7593-4B8C-ACDA-622FED6EDCA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690" name="Google Shape;9618;p117">
                <a:extLst>
                  <a:ext uri="{FF2B5EF4-FFF2-40B4-BE49-F238E27FC236}">
                    <a16:creationId xmlns:a16="http://schemas.microsoft.com/office/drawing/2014/main" id="{4EE04D00-F29F-4F1E-8912-5922F26B060C}"/>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691" name="Google Shape;9619;p117">
                <a:extLst>
                  <a:ext uri="{FF2B5EF4-FFF2-40B4-BE49-F238E27FC236}">
                    <a16:creationId xmlns:a16="http://schemas.microsoft.com/office/drawing/2014/main" id="{F47241C9-11DE-417A-A5B8-35A6D7B28F6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92" name="Google Shape;9620;p117">
                <a:extLst>
                  <a:ext uri="{FF2B5EF4-FFF2-40B4-BE49-F238E27FC236}">
                    <a16:creationId xmlns:a16="http://schemas.microsoft.com/office/drawing/2014/main" id="{B480552C-1F70-425A-ABF1-7CED99B24945}"/>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93" name="Google Shape;9621;p117">
                <a:extLst>
                  <a:ext uri="{FF2B5EF4-FFF2-40B4-BE49-F238E27FC236}">
                    <a16:creationId xmlns:a16="http://schemas.microsoft.com/office/drawing/2014/main" id="{CA827438-5FBD-4975-9BD6-86A2D6597F29}"/>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94" name="Google Shape;9622;p117">
                <a:extLst>
                  <a:ext uri="{FF2B5EF4-FFF2-40B4-BE49-F238E27FC236}">
                    <a16:creationId xmlns:a16="http://schemas.microsoft.com/office/drawing/2014/main" id="{DFA5FE74-120E-4BBF-BDAA-385B1CD27EF8}"/>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695" name="Google Shape;9623;p117">
                <a:extLst>
                  <a:ext uri="{FF2B5EF4-FFF2-40B4-BE49-F238E27FC236}">
                    <a16:creationId xmlns:a16="http://schemas.microsoft.com/office/drawing/2014/main" id="{3ADAFB97-45FE-4A31-BF57-9A1AA3615DC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696" name="Google Shape;9624;p117">
                <a:extLst>
                  <a:ext uri="{FF2B5EF4-FFF2-40B4-BE49-F238E27FC236}">
                    <a16:creationId xmlns:a16="http://schemas.microsoft.com/office/drawing/2014/main" id="{572763F8-124D-4E0E-BC98-5DB02680FE4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697" name="Google Shape;9625;p117">
                <a:extLst>
                  <a:ext uri="{FF2B5EF4-FFF2-40B4-BE49-F238E27FC236}">
                    <a16:creationId xmlns:a16="http://schemas.microsoft.com/office/drawing/2014/main" id="{9741D4E5-12AE-4525-A12C-90DA7950A7A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698" name="Google Shape;9626;p117">
                <a:extLst>
                  <a:ext uri="{FF2B5EF4-FFF2-40B4-BE49-F238E27FC236}">
                    <a16:creationId xmlns:a16="http://schemas.microsoft.com/office/drawing/2014/main" id="{6D889CCD-A365-406E-9220-584D6B39E74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699" name="Google Shape;9627;p117">
                <a:extLst>
                  <a:ext uri="{FF2B5EF4-FFF2-40B4-BE49-F238E27FC236}">
                    <a16:creationId xmlns:a16="http://schemas.microsoft.com/office/drawing/2014/main" id="{21519E7C-4290-4B47-9AF6-B9D0D78747F8}"/>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700" name="Google Shape;9611;p117">
              <a:extLst>
                <a:ext uri="{FF2B5EF4-FFF2-40B4-BE49-F238E27FC236}">
                  <a16:creationId xmlns:a16="http://schemas.microsoft.com/office/drawing/2014/main" id="{DFD8E9A9-C9C1-4173-933D-545C15D04F21}"/>
                </a:ext>
              </a:extLst>
            </p:cNvPr>
            <p:cNvGrpSpPr/>
            <p:nvPr/>
          </p:nvGrpSpPr>
          <p:grpSpPr>
            <a:xfrm>
              <a:off x="1711984" y="2298235"/>
              <a:ext cx="383067" cy="413400"/>
              <a:chOff x="2476982" y="2030254"/>
              <a:chExt cx="383067" cy="413400"/>
            </a:xfrm>
            <a:grpFill/>
          </p:grpSpPr>
          <p:sp>
            <p:nvSpPr>
              <p:cNvPr id="701" name="Google Shape;9612;p117">
                <a:extLst>
                  <a:ext uri="{FF2B5EF4-FFF2-40B4-BE49-F238E27FC236}">
                    <a16:creationId xmlns:a16="http://schemas.microsoft.com/office/drawing/2014/main" id="{C9C3F03F-38C7-4622-AB42-C7DB41F7FE5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02" name="Google Shape;9613;p117">
                <a:extLst>
                  <a:ext uri="{FF2B5EF4-FFF2-40B4-BE49-F238E27FC236}">
                    <a16:creationId xmlns:a16="http://schemas.microsoft.com/office/drawing/2014/main" id="{C2A7CFA8-656A-4303-827F-E2A3223E31B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03" name="Google Shape;9614;p117">
                <a:extLst>
                  <a:ext uri="{FF2B5EF4-FFF2-40B4-BE49-F238E27FC236}">
                    <a16:creationId xmlns:a16="http://schemas.microsoft.com/office/drawing/2014/main" id="{21702504-0EF4-46DC-8BB6-9645A85DB41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04" name="Google Shape;9615;p117">
                <a:extLst>
                  <a:ext uri="{FF2B5EF4-FFF2-40B4-BE49-F238E27FC236}">
                    <a16:creationId xmlns:a16="http://schemas.microsoft.com/office/drawing/2014/main" id="{CEB43F77-0002-42A6-BBD2-929C945C613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05" name="Google Shape;9616;p117">
                <a:extLst>
                  <a:ext uri="{FF2B5EF4-FFF2-40B4-BE49-F238E27FC236}">
                    <a16:creationId xmlns:a16="http://schemas.microsoft.com/office/drawing/2014/main" id="{7DA2D20D-5BC4-4BA3-B674-08DF101799A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06" name="Google Shape;9617;p117">
                <a:extLst>
                  <a:ext uri="{FF2B5EF4-FFF2-40B4-BE49-F238E27FC236}">
                    <a16:creationId xmlns:a16="http://schemas.microsoft.com/office/drawing/2014/main" id="{CA5C0778-7F9C-40E9-9AD7-7B6D5A914CE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07" name="Google Shape;9618;p117">
                <a:extLst>
                  <a:ext uri="{FF2B5EF4-FFF2-40B4-BE49-F238E27FC236}">
                    <a16:creationId xmlns:a16="http://schemas.microsoft.com/office/drawing/2014/main" id="{3C2AC107-8E9F-4067-BFB1-CDD8900D19A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708" name="Google Shape;9619;p117">
                <a:extLst>
                  <a:ext uri="{FF2B5EF4-FFF2-40B4-BE49-F238E27FC236}">
                    <a16:creationId xmlns:a16="http://schemas.microsoft.com/office/drawing/2014/main" id="{1F198672-3255-4C17-BCB7-FB728473FD5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09" name="Google Shape;9620;p117">
                <a:extLst>
                  <a:ext uri="{FF2B5EF4-FFF2-40B4-BE49-F238E27FC236}">
                    <a16:creationId xmlns:a16="http://schemas.microsoft.com/office/drawing/2014/main" id="{CA57A15F-0885-4E4B-AC6C-F051BE0F2855}"/>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10" name="Google Shape;9621;p117">
                <a:extLst>
                  <a:ext uri="{FF2B5EF4-FFF2-40B4-BE49-F238E27FC236}">
                    <a16:creationId xmlns:a16="http://schemas.microsoft.com/office/drawing/2014/main" id="{1DDFF5B3-3724-44FB-BA43-481AEC2BEEF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11" name="Google Shape;9622;p117">
                <a:extLst>
                  <a:ext uri="{FF2B5EF4-FFF2-40B4-BE49-F238E27FC236}">
                    <a16:creationId xmlns:a16="http://schemas.microsoft.com/office/drawing/2014/main" id="{998C4ADB-B237-459F-ADED-9393DB63AB63}"/>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712" name="Google Shape;9623;p117">
                <a:extLst>
                  <a:ext uri="{FF2B5EF4-FFF2-40B4-BE49-F238E27FC236}">
                    <a16:creationId xmlns:a16="http://schemas.microsoft.com/office/drawing/2014/main" id="{ECDE9979-4A11-46AF-AA6F-B1D2400B47A6}"/>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713" name="Google Shape;9624;p117">
                <a:extLst>
                  <a:ext uri="{FF2B5EF4-FFF2-40B4-BE49-F238E27FC236}">
                    <a16:creationId xmlns:a16="http://schemas.microsoft.com/office/drawing/2014/main" id="{E56F1E33-58CB-48F6-8F42-098BEB2D3E3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714" name="Google Shape;9625;p117">
                <a:extLst>
                  <a:ext uri="{FF2B5EF4-FFF2-40B4-BE49-F238E27FC236}">
                    <a16:creationId xmlns:a16="http://schemas.microsoft.com/office/drawing/2014/main" id="{497B8CC3-107C-44B1-B211-45756FF4853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715" name="Google Shape;9626;p117">
                <a:extLst>
                  <a:ext uri="{FF2B5EF4-FFF2-40B4-BE49-F238E27FC236}">
                    <a16:creationId xmlns:a16="http://schemas.microsoft.com/office/drawing/2014/main" id="{0BA27140-1F65-4232-992B-AA925CB165A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16" name="Google Shape;9627;p117">
                <a:extLst>
                  <a:ext uri="{FF2B5EF4-FFF2-40B4-BE49-F238E27FC236}">
                    <a16:creationId xmlns:a16="http://schemas.microsoft.com/office/drawing/2014/main" id="{A8AA0116-85CC-4FDE-A676-8CB40D61F65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717" name="Google Shape;9611;p117">
              <a:extLst>
                <a:ext uri="{FF2B5EF4-FFF2-40B4-BE49-F238E27FC236}">
                  <a16:creationId xmlns:a16="http://schemas.microsoft.com/office/drawing/2014/main" id="{C7ACD861-7A93-4FAB-9E7C-EB39A7590854}"/>
                </a:ext>
              </a:extLst>
            </p:cNvPr>
            <p:cNvGrpSpPr/>
            <p:nvPr/>
          </p:nvGrpSpPr>
          <p:grpSpPr>
            <a:xfrm>
              <a:off x="1711984" y="1987085"/>
              <a:ext cx="383067" cy="413400"/>
              <a:chOff x="2476982" y="2030254"/>
              <a:chExt cx="383067" cy="413400"/>
            </a:xfrm>
            <a:grpFill/>
          </p:grpSpPr>
          <p:sp>
            <p:nvSpPr>
              <p:cNvPr id="718" name="Google Shape;9612;p117">
                <a:extLst>
                  <a:ext uri="{FF2B5EF4-FFF2-40B4-BE49-F238E27FC236}">
                    <a16:creationId xmlns:a16="http://schemas.microsoft.com/office/drawing/2014/main" id="{9E574640-18FD-482A-AA53-27D5D1357040}"/>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19" name="Google Shape;9613;p117">
                <a:extLst>
                  <a:ext uri="{FF2B5EF4-FFF2-40B4-BE49-F238E27FC236}">
                    <a16:creationId xmlns:a16="http://schemas.microsoft.com/office/drawing/2014/main" id="{C6095619-8812-4300-A0AE-A0143B17542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20" name="Google Shape;9614;p117">
                <a:extLst>
                  <a:ext uri="{FF2B5EF4-FFF2-40B4-BE49-F238E27FC236}">
                    <a16:creationId xmlns:a16="http://schemas.microsoft.com/office/drawing/2014/main" id="{364EDC77-B369-48F2-B98E-1432327A564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21" name="Google Shape;9615;p117">
                <a:extLst>
                  <a:ext uri="{FF2B5EF4-FFF2-40B4-BE49-F238E27FC236}">
                    <a16:creationId xmlns:a16="http://schemas.microsoft.com/office/drawing/2014/main" id="{3DB171A5-710F-4A08-95A6-60D1851462A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22" name="Google Shape;9616;p117">
                <a:extLst>
                  <a:ext uri="{FF2B5EF4-FFF2-40B4-BE49-F238E27FC236}">
                    <a16:creationId xmlns:a16="http://schemas.microsoft.com/office/drawing/2014/main" id="{D32D0724-A1DD-4F75-B98F-06B0F2B9F55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23" name="Google Shape;9617;p117">
                <a:extLst>
                  <a:ext uri="{FF2B5EF4-FFF2-40B4-BE49-F238E27FC236}">
                    <a16:creationId xmlns:a16="http://schemas.microsoft.com/office/drawing/2014/main" id="{AC2200AC-B2E3-4DFA-AF4C-C7CFC50E450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24" name="Google Shape;9618;p117">
                <a:extLst>
                  <a:ext uri="{FF2B5EF4-FFF2-40B4-BE49-F238E27FC236}">
                    <a16:creationId xmlns:a16="http://schemas.microsoft.com/office/drawing/2014/main" id="{F9861D03-769A-46C0-BA73-CEFBD0799BD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725" name="Google Shape;9619;p117">
                <a:extLst>
                  <a:ext uri="{FF2B5EF4-FFF2-40B4-BE49-F238E27FC236}">
                    <a16:creationId xmlns:a16="http://schemas.microsoft.com/office/drawing/2014/main" id="{E97D7B1D-94F8-44C8-833D-404FAC5B984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26" name="Google Shape;9620;p117">
                <a:extLst>
                  <a:ext uri="{FF2B5EF4-FFF2-40B4-BE49-F238E27FC236}">
                    <a16:creationId xmlns:a16="http://schemas.microsoft.com/office/drawing/2014/main" id="{E6E424BD-AAE7-488B-A152-77687A529D0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27" name="Google Shape;9621;p117">
                <a:extLst>
                  <a:ext uri="{FF2B5EF4-FFF2-40B4-BE49-F238E27FC236}">
                    <a16:creationId xmlns:a16="http://schemas.microsoft.com/office/drawing/2014/main" id="{B2B2EFB7-8D47-4E07-9956-17914A859648}"/>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28" name="Google Shape;9622;p117">
                <a:extLst>
                  <a:ext uri="{FF2B5EF4-FFF2-40B4-BE49-F238E27FC236}">
                    <a16:creationId xmlns:a16="http://schemas.microsoft.com/office/drawing/2014/main" id="{37C0BBD8-75FA-49B7-A186-B87D94AC017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729" name="Google Shape;9623;p117">
                <a:extLst>
                  <a:ext uri="{FF2B5EF4-FFF2-40B4-BE49-F238E27FC236}">
                    <a16:creationId xmlns:a16="http://schemas.microsoft.com/office/drawing/2014/main" id="{16E4ED87-4788-4E9E-AABF-51059233895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730" name="Google Shape;9624;p117">
                <a:extLst>
                  <a:ext uri="{FF2B5EF4-FFF2-40B4-BE49-F238E27FC236}">
                    <a16:creationId xmlns:a16="http://schemas.microsoft.com/office/drawing/2014/main" id="{6AA94CFB-F841-41A3-90AC-B947D5A190C9}"/>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731" name="Google Shape;9625;p117">
                <a:extLst>
                  <a:ext uri="{FF2B5EF4-FFF2-40B4-BE49-F238E27FC236}">
                    <a16:creationId xmlns:a16="http://schemas.microsoft.com/office/drawing/2014/main" id="{ABC0984B-C6E5-48A7-8F3F-BBC673537D4B}"/>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732" name="Google Shape;9626;p117">
                <a:extLst>
                  <a:ext uri="{FF2B5EF4-FFF2-40B4-BE49-F238E27FC236}">
                    <a16:creationId xmlns:a16="http://schemas.microsoft.com/office/drawing/2014/main" id="{5C66C571-81D9-468B-87E6-65311D60D7E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33" name="Google Shape;9627;p117">
                <a:extLst>
                  <a:ext uri="{FF2B5EF4-FFF2-40B4-BE49-F238E27FC236}">
                    <a16:creationId xmlns:a16="http://schemas.microsoft.com/office/drawing/2014/main" id="{F9A7AD45-97E0-4A50-9073-70C0763F222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734" name="Google Shape;9611;p117">
              <a:extLst>
                <a:ext uri="{FF2B5EF4-FFF2-40B4-BE49-F238E27FC236}">
                  <a16:creationId xmlns:a16="http://schemas.microsoft.com/office/drawing/2014/main" id="{45DC7CED-666B-4F07-9A2B-B9F9111AF9FF}"/>
                </a:ext>
              </a:extLst>
            </p:cNvPr>
            <p:cNvGrpSpPr/>
            <p:nvPr/>
          </p:nvGrpSpPr>
          <p:grpSpPr>
            <a:xfrm>
              <a:off x="1711984" y="1679110"/>
              <a:ext cx="383067" cy="413400"/>
              <a:chOff x="2476982" y="2030254"/>
              <a:chExt cx="383067" cy="413400"/>
            </a:xfrm>
            <a:grpFill/>
          </p:grpSpPr>
          <p:sp>
            <p:nvSpPr>
              <p:cNvPr id="735" name="Google Shape;9612;p117">
                <a:extLst>
                  <a:ext uri="{FF2B5EF4-FFF2-40B4-BE49-F238E27FC236}">
                    <a16:creationId xmlns:a16="http://schemas.microsoft.com/office/drawing/2014/main" id="{4B729899-6E22-48DA-8AF4-DC9A5A5C776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36" name="Google Shape;9613;p117">
                <a:extLst>
                  <a:ext uri="{FF2B5EF4-FFF2-40B4-BE49-F238E27FC236}">
                    <a16:creationId xmlns:a16="http://schemas.microsoft.com/office/drawing/2014/main" id="{17835587-FE40-4D03-8240-FBF4D530982D}"/>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37" name="Google Shape;9614;p117">
                <a:extLst>
                  <a:ext uri="{FF2B5EF4-FFF2-40B4-BE49-F238E27FC236}">
                    <a16:creationId xmlns:a16="http://schemas.microsoft.com/office/drawing/2014/main" id="{412BA2E2-5292-4A5D-A20F-525D8788DF5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38" name="Google Shape;9615;p117">
                <a:extLst>
                  <a:ext uri="{FF2B5EF4-FFF2-40B4-BE49-F238E27FC236}">
                    <a16:creationId xmlns:a16="http://schemas.microsoft.com/office/drawing/2014/main" id="{2FE4C28C-8B3C-495D-A985-7D913B79853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39" name="Google Shape;9616;p117">
                <a:extLst>
                  <a:ext uri="{FF2B5EF4-FFF2-40B4-BE49-F238E27FC236}">
                    <a16:creationId xmlns:a16="http://schemas.microsoft.com/office/drawing/2014/main" id="{C91D7B14-BABD-4A7F-9F8D-E6F8C90AC0E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40" name="Google Shape;9617;p117">
                <a:extLst>
                  <a:ext uri="{FF2B5EF4-FFF2-40B4-BE49-F238E27FC236}">
                    <a16:creationId xmlns:a16="http://schemas.microsoft.com/office/drawing/2014/main" id="{4C021572-3B25-40E4-BCC6-4346924DE57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41" name="Google Shape;9618;p117">
                <a:extLst>
                  <a:ext uri="{FF2B5EF4-FFF2-40B4-BE49-F238E27FC236}">
                    <a16:creationId xmlns:a16="http://schemas.microsoft.com/office/drawing/2014/main" id="{0DDA6DFE-EAB7-4160-9744-03B2F6571CD5}"/>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742" name="Google Shape;9619;p117">
                <a:extLst>
                  <a:ext uri="{FF2B5EF4-FFF2-40B4-BE49-F238E27FC236}">
                    <a16:creationId xmlns:a16="http://schemas.microsoft.com/office/drawing/2014/main" id="{6147536B-A024-4BFF-AE57-782EDF15E8B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43" name="Google Shape;9620;p117">
                <a:extLst>
                  <a:ext uri="{FF2B5EF4-FFF2-40B4-BE49-F238E27FC236}">
                    <a16:creationId xmlns:a16="http://schemas.microsoft.com/office/drawing/2014/main" id="{D1F28B47-7B7D-4CC7-BC6C-3981B3D159C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44" name="Google Shape;9621;p117">
                <a:extLst>
                  <a:ext uri="{FF2B5EF4-FFF2-40B4-BE49-F238E27FC236}">
                    <a16:creationId xmlns:a16="http://schemas.microsoft.com/office/drawing/2014/main" id="{32097EC6-1D3F-498E-9D33-6BD10672A228}"/>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45" name="Google Shape;9622;p117">
                <a:extLst>
                  <a:ext uri="{FF2B5EF4-FFF2-40B4-BE49-F238E27FC236}">
                    <a16:creationId xmlns:a16="http://schemas.microsoft.com/office/drawing/2014/main" id="{E901DF39-52E0-4AC2-A0D2-DA5699168EB5}"/>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746" name="Google Shape;9623;p117">
                <a:extLst>
                  <a:ext uri="{FF2B5EF4-FFF2-40B4-BE49-F238E27FC236}">
                    <a16:creationId xmlns:a16="http://schemas.microsoft.com/office/drawing/2014/main" id="{A3017AE6-B837-4DC6-8987-02B20D6ED64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747" name="Google Shape;9624;p117">
                <a:extLst>
                  <a:ext uri="{FF2B5EF4-FFF2-40B4-BE49-F238E27FC236}">
                    <a16:creationId xmlns:a16="http://schemas.microsoft.com/office/drawing/2014/main" id="{756C568C-34E6-44E1-B11A-FABD2162F2E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748" name="Google Shape;9625;p117">
                <a:extLst>
                  <a:ext uri="{FF2B5EF4-FFF2-40B4-BE49-F238E27FC236}">
                    <a16:creationId xmlns:a16="http://schemas.microsoft.com/office/drawing/2014/main" id="{850D01C7-10AD-4735-96CA-D23E2C16A1F1}"/>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749" name="Google Shape;9626;p117">
                <a:extLst>
                  <a:ext uri="{FF2B5EF4-FFF2-40B4-BE49-F238E27FC236}">
                    <a16:creationId xmlns:a16="http://schemas.microsoft.com/office/drawing/2014/main" id="{8F45627E-7F59-45A2-A9BB-F343713C30B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50" name="Google Shape;9627;p117">
                <a:extLst>
                  <a:ext uri="{FF2B5EF4-FFF2-40B4-BE49-F238E27FC236}">
                    <a16:creationId xmlns:a16="http://schemas.microsoft.com/office/drawing/2014/main" id="{8CDA5E06-285C-4376-99CC-282849DA325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751" name="Google Shape;9611;p117">
              <a:extLst>
                <a:ext uri="{FF2B5EF4-FFF2-40B4-BE49-F238E27FC236}">
                  <a16:creationId xmlns:a16="http://schemas.microsoft.com/office/drawing/2014/main" id="{C89E3A74-96B4-444F-9801-9E30A884A53C}"/>
                </a:ext>
              </a:extLst>
            </p:cNvPr>
            <p:cNvGrpSpPr/>
            <p:nvPr/>
          </p:nvGrpSpPr>
          <p:grpSpPr>
            <a:xfrm>
              <a:off x="1711984" y="1583860"/>
              <a:ext cx="383067" cy="413400"/>
              <a:chOff x="2476982" y="2030254"/>
              <a:chExt cx="383067" cy="413400"/>
            </a:xfrm>
            <a:grpFill/>
          </p:grpSpPr>
          <p:sp>
            <p:nvSpPr>
              <p:cNvPr id="752" name="Google Shape;9612;p117">
                <a:extLst>
                  <a:ext uri="{FF2B5EF4-FFF2-40B4-BE49-F238E27FC236}">
                    <a16:creationId xmlns:a16="http://schemas.microsoft.com/office/drawing/2014/main" id="{A8558773-3701-4FAA-9F3B-FC99A6765AF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53" name="Google Shape;9613;p117">
                <a:extLst>
                  <a:ext uri="{FF2B5EF4-FFF2-40B4-BE49-F238E27FC236}">
                    <a16:creationId xmlns:a16="http://schemas.microsoft.com/office/drawing/2014/main" id="{273A0D3B-D68E-4F93-9376-C535F4BD5E0E}"/>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54" name="Google Shape;9614;p117">
                <a:extLst>
                  <a:ext uri="{FF2B5EF4-FFF2-40B4-BE49-F238E27FC236}">
                    <a16:creationId xmlns:a16="http://schemas.microsoft.com/office/drawing/2014/main" id="{2863134B-A65B-4287-8070-E6412600384F}"/>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55" name="Google Shape;9615;p117">
                <a:extLst>
                  <a:ext uri="{FF2B5EF4-FFF2-40B4-BE49-F238E27FC236}">
                    <a16:creationId xmlns:a16="http://schemas.microsoft.com/office/drawing/2014/main" id="{9CBB35C7-521A-41BC-916D-B72FB677B03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56" name="Google Shape;9616;p117">
                <a:extLst>
                  <a:ext uri="{FF2B5EF4-FFF2-40B4-BE49-F238E27FC236}">
                    <a16:creationId xmlns:a16="http://schemas.microsoft.com/office/drawing/2014/main" id="{FE09C5C5-3BDE-4762-B9A6-74DE93CA69F3}"/>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57" name="Google Shape;9617;p117">
                <a:extLst>
                  <a:ext uri="{FF2B5EF4-FFF2-40B4-BE49-F238E27FC236}">
                    <a16:creationId xmlns:a16="http://schemas.microsoft.com/office/drawing/2014/main" id="{05C7CCD3-AF17-4DD6-946E-66E6ECD04D53}"/>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58" name="Google Shape;9618;p117">
                <a:extLst>
                  <a:ext uri="{FF2B5EF4-FFF2-40B4-BE49-F238E27FC236}">
                    <a16:creationId xmlns:a16="http://schemas.microsoft.com/office/drawing/2014/main" id="{1C2D3156-B73B-4E6D-91E0-4FAB00620E3C}"/>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759" name="Google Shape;9619;p117">
                <a:extLst>
                  <a:ext uri="{FF2B5EF4-FFF2-40B4-BE49-F238E27FC236}">
                    <a16:creationId xmlns:a16="http://schemas.microsoft.com/office/drawing/2014/main" id="{675F3CD6-7FD9-4857-A186-2B9F4EF50BF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60" name="Google Shape;9620;p117">
                <a:extLst>
                  <a:ext uri="{FF2B5EF4-FFF2-40B4-BE49-F238E27FC236}">
                    <a16:creationId xmlns:a16="http://schemas.microsoft.com/office/drawing/2014/main" id="{76AE8FFA-4ADC-4D1F-953E-036135E1A67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61" name="Google Shape;9621;p117">
                <a:extLst>
                  <a:ext uri="{FF2B5EF4-FFF2-40B4-BE49-F238E27FC236}">
                    <a16:creationId xmlns:a16="http://schemas.microsoft.com/office/drawing/2014/main" id="{A4D917C1-78D2-4A47-9FB6-B53B177C995A}"/>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62" name="Google Shape;9622;p117">
                <a:extLst>
                  <a:ext uri="{FF2B5EF4-FFF2-40B4-BE49-F238E27FC236}">
                    <a16:creationId xmlns:a16="http://schemas.microsoft.com/office/drawing/2014/main" id="{CAAB649C-66E5-4A57-B54A-49F2210250A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763" name="Google Shape;9623;p117">
                <a:extLst>
                  <a:ext uri="{FF2B5EF4-FFF2-40B4-BE49-F238E27FC236}">
                    <a16:creationId xmlns:a16="http://schemas.microsoft.com/office/drawing/2014/main" id="{8FA8CAF6-C9DC-42BB-8B8F-069394CC42A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764" name="Google Shape;9624;p117">
                <a:extLst>
                  <a:ext uri="{FF2B5EF4-FFF2-40B4-BE49-F238E27FC236}">
                    <a16:creationId xmlns:a16="http://schemas.microsoft.com/office/drawing/2014/main" id="{FC49CCB0-9E4A-4EE1-B032-5CAE3D558465}"/>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765" name="Google Shape;9625;p117">
                <a:extLst>
                  <a:ext uri="{FF2B5EF4-FFF2-40B4-BE49-F238E27FC236}">
                    <a16:creationId xmlns:a16="http://schemas.microsoft.com/office/drawing/2014/main" id="{E76E0E47-DD14-4832-AAFD-0F8704073A4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766" name="Google Shape;9626;p117">
                <a:extLst>
                  <a:ext uri="{FF2B5EF4-FFF2-40B4-BE49-F238E27FC236}">
                    <a16:creationId xmlns:a16="http://schemas.microsoft.com/office/drawing/2014/main" id="{424B9716-6839-4858-8870-A0AE649DEC0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67" name="Google Shape;9627;p117">
                <a:extLst>
                  <a:ext uri="{FF2B5EF4-FFF2-40B4-BE49-F238E27FC236}">
                    <a16:creationId xmlns:a16="http://schemas.microsoft.com/office/drawing/2014/main" id="{D327FD22-13D7-4416-A458-731124463F1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768" name="Google Shape;9611;p117">
              <a:extLst>
                <a:ext uri="{FF2B5EF4-FFF2-40B4-BE49-F238E27FC236}">
                  <a16:creationId xmlns:a16="http://schemas.microsoft.com/office/drawing/2014/main" id="{A73A12B3-242F-4BDC-8970-D2D0B132E166}"/>
                </a:ext>
              </a:extLst>
            </p:cNvPr>
            <p:cNvGrpSpPr/>
            <p:nvPr/>
          </p:nvGrpSpPr>
          <p:grpSpPr>
            <a:xfrm>
              <a:off x="1615862" y="3963872"/>
              <a:ext cx="383067" cy="413400"/>
              <a:chOff x="2476982" y="2030254"/>
              <a:chExt cx="383067" cy="413400"/>
            </a:xfrm>
            <a:grpFill/>
          </p:grpSpPr>
          <p:sp>
            <p:nvSpPr>
              <p:cNvPr id="769" name="Google Shape;9612;p117">
                <a:extLst>
                  <a:ext uri="{FF2B5EF4-FFF2-40B4-BE49-F238E27FC236}">
                    <a16:creationId xmlns:a16="http://schemas.microsoft.com/office/drawing/2014/main" id="{68E83760-9EBC-4C6A-AC43-A67BFA7210B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70" name="Google Shape;9613;p117">
                <a:extLst>
                  <a:ext uri="{FF2B5EF4-FFF2-40B4-BE49-F238E27FC236}">
                    <a16:creationId xmlns:a16="http://schemas.microsoft.com/office/drawing/2014/main" id="{ACB9DF6A-B3D4-4271-8FB8-28E1E432D2BC}"/>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71" name="Google Shape;9614;p117">
                <a:extLst>
                  <a:ext uri="{FF2B5EF4-FFF2-40B4-BE49-F238E27FC236}">
                    <a16:creationId xmlns:a16="http://schemas.microsoft.com/office/drawing/2014/main" id="{3342811B-A5D8-4194-87DD-03DE1EDFDE20}"/>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72" name="Google Shape;9615;p117">
                <a:extLst>
                  <a:ext uri="{FF2B5EF4-FFF2-40B4-BE49-F238E27FC236}">
                    <a16:creationId xmlns:a16="http://schemas.microsoft.com/office/drawing/2014/main" id="{4164A820-0D4F-4712-ACDA-1A9AEC1F13E2}"/>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73" name="Google Shape;9616;p117">
                <a:extLst>
                  <a:ext uri="{FF2B5EF4-FFF2-40B4-BE49-F238E27FC236}">
                    <a16:creationId xmlns:a16="http://schemas.microsoft.com/office/drawing/2014/main" id="{8DED6DA7-AE8F-4A62-9743-A30A0F02402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74" name="Google Shape;9617;p117">
                <a:extLst>
                  <a:ext uri="{FF2B5EF4-FFF2-40B4-BE49-F238E27FC236}">
                    <a16:creationId xmlns:a16="http://schemas.microsoft.com/office/drawing/2014/main" id="{4FAAE5A6-E6D6-4144-AFC4-D55CECE17253}"/>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75" name="Google Shape;9618;p117">
                <a:extLst>
                  <a:ext uri="{FF2B5EF4-FFF2-40B4-BE49-F238E27FC236}">
                    <a16:creationId xmlns:a16="http://schemas.microsoft.com/office/drawing/2014/main" id="{91E85409-0672-4955-A4BA-FFD7028FDD0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776" name="Google Shape;9619;p117">
                <a:extLst>
                  <a:ext uri="{FF2B5EF4-FFF2-40B4-BE49-F238E27FC236}">
                    <a16:creationId xmlns:a16="http://schemas.microsoft.com/office/drawing/2014/main" id="{BF60E5DE-2F7F-49C4-901B-4E1553FEC79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77" name="Google Shape;9620;p117">
                <a:extLst>
                  <a:ext uri="{FF2B5EF4-FFF2-40B4-BE49-F238E27FC236}">
                    <a16:creationId xmlns:a16="http://schemas.microsoft.com/office/drawing/2014/main" id="{6EA2DE87-2C78-460F-A176-D0C2844A9AC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78" name="Google Shape;9621;p117">
                <a:extLst>
                  <a:ext uri="{FF2B5EF4-FFF2-40B4-BE49-F238E27FC236}">
                    <a16:creationId xmlns:a16="http://schemas.microsoft.com/office/drawing/2014/main" id="{0E64E6E8-702B-48D2-B31C-F0DB926A775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79" name="Google Shape;9622;p117">
                <a:extLst>
                  <a:ext uri="{FF2B5EF4-FFF2-40B4-BE49-F238E27FC236}">
                    <a16:creationId xmlns:a16="http://schemas.microsoft.com/office/drawing/2014/main" id="{5DA76A49-2D43-4994-BC17-B0B392480B8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780" name="Google Shape;9623;p117">
                <a:extLst>
                  <a:ext uri="{FF2B5EF4-FFF2-40B4-BE49-F238E27FC236}">
                    <a16:creationId xmlns:a16="http://schemas.microsoft.com/office/drawing/2014/main" id="{E7E987E7-BB6E-42C1-B742-D2D1CDFA1E1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781" name="Google Shape;9624;p117">
                <a:extLst>
                  <a:ext uri="{FF2B5EF4-FFF2-40B4-BE49-F238E27FC236}">
                    <a16:creationId xmlns:a16="http://schemas.microsoft.com/office/drawing/2014/main" id="{89FBE59D-E5A6-4193-9AA0-53A43DC9CBE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782" name="Google Shape;9625;p117">
                <a:extLst>
                  <a:ext uri="{FF2B5EF4-FFF2-40B4-BE49-F238E27FC236}">
                    <a16:creationId xmlns:a16="http://schemas.microsoft.com/office/drawing/2014/main" id="{462D3B4E-92B1-4D1B-B643-C43EAB1D9B7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783" name="Google Shape;9626;p117">
                <a:extLst>
                  <a:ext uri="{FF2B5EF4-FFF2-40B4-BE49-F238E27FC236}">
                    <a16:creationId xmlns:a16="http://schemas.microsoft.com/office/drawing/2014/main" id="{A7F4CD96-B380-4FA8-806B-AE9A5806432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84" name="Google Shape;9627;p117">
                <a:extLst>
                  <a:ext uri="{FF2B5EF4-FFF2-40B4-BE49-F238E27FC236}">
                    <a16:creationId xmlns:a16="http://schemas.microsoft.com/office/drawing/2014/main" id="{33525B9A-7E93-40AF-8BD9-7D8D3F23DD4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785" name="Google Shape;9611;p117">
              <a:extLst>
                <a:ext uri="{FF2B5EF4-FFF2-40B4-BE49-F238E27FC236}">
                  <a16:creationId xmlns:a16="http://schemas.microsoft.com/office/drawing/2014/main" id="{93FB754A-AEDA-4A62-891B-5DF46F1C38A8}"/>
                </a:ext>
              </a:extLst>
            </p:cNvPr>
            <p:cNvGrpSpPr/>
            <p:nvPr/>
          </p:nvGrpSpPr>
          <p:grpSpPr>
            <a:xfrm>
              <a:off x="1617054" y="3648750"/>
              <a:ext cx="383067" cy="413400"/>
              <a:chOff x="2476982" y="2030254"/>
              <a:chExt cx="383067" cy="413400"/>
            </a:xfrm>
            <a:grpFill/>
          </p:grpSpPr>
          <p:sp>
            <p:nvSpPr>
              <p:cNvPr id="786" name="Google Shape;9612;p117">
                <a:extLst>
                  <a:ext uri="{FF2B5EF4-FFF2-40B4-BE49-F238E27FC236}">
                    <a16:creationId xmlns:a16="http://schemas.microsoft.com/office/drawing/2014/main" id="{78CD55A3-98E3-46CC-B94D-AB1066F4BEB3}"/>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87" name="Google Shape;9613;p117">
                <a:extLst>
                  <a:ext uri="{FF2B5EF4-FFF2-40B4-BE49-F238E27FC236}">
                    <a16:creationId xmlns:a16="http://schemas.microsoft.com/office/drawing/2014/main" id="{B450DB09-0E01-4E4D-8332-0FF2F6E9C11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88" name="Google Shape;9614;p117">
                <a:extLst>
                  <a:ext uri="{FF2B5EF4-FFF2-40B4-BE49-F238E27FC236}">
                    <a16:creationId xmlns:a16="http://schemas.microsoft.com/office/drawing/2014/main" id="{5F1FE369-8FE3-4481-8EE7-9B9F8843D07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89" name="Google Shape;9615;p117">
                <a:extLst>
                  <a:ext uri="{FF2B5EF4-FFF2-40B4-BE49-F238E27FC236}">
                    <a16:creationId xmlns:a16="http://schemas.microsoft.com/office/drawing/2014/main" id="{838D1045-1166-4522-A582-6B3B554DAAE7}"/>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90" name="Google Shape;9616;p117">
                <a:extLst>
                  <a:ext uri="{FF2B5EF4-FFF2-40B4-BE49-F238E27FC236}">
                    <a16:creationId xmlns:a16="http://schemas.microsoft.com/office/drawing/2014/main" id="{C6FA4136-96A3-4C01-B108-53194E224B55}"/>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91" name="Google Shape;9617;p117">
                <a:extLst>
                  <a:ext uri="{FF2B5EF4-FFF2-40B4-BE49-F238E27FC236}">
                    <a16:creationId xmlns:a16="http://schemas.microsoft.com/office/drawing/2014/main" id="{F34EDC80-7BE7-4E5D-BE46-E39CFFC7D49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92" name="Google Shape;9618;p117">
                <a:extLst>
                  <a:ext uri="{FF2B5EF4-FFF2-40B4-BE49-F238E27FC236}">
                    <a16:creationId xmlns:a16="http://schemas.microsoft.com/office/drawing/2014/main" id="{66B22EE5-C8E9-46C8-AB54-0B1525D8CCC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793" name="Google Shape;9619;p117">
                <a:extLst>
                  <a:ext uri="{FF2B5EF4-FFF2-40B4-BE49-F238E27FC236}">
                    <a16:creationId xmlns:a16="http://schemas.microsoft.com/office/drawing/2014/main" id="{B68C23C3-5993-45DE-8BC2-94897856EE8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94" name="Google Shape;9620;p117">
                <a:extLst>
                  <a:ext uri="{FF2B5EF4-FFF2-40B4-BE49-F238E27FC236}">
                    <a16:creationId xmlns:a16="http://schemas.microsoft.com/office/drawing/2014/main" id="{6079CB96-21F8-47A1-A608-CDC282BF403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95" name="Google Shape;9621;p117">
                <a:extLst>
                  <a:ext uri="{FF2B5EF4-FFF2-40B4-BE49-F238E27FC236}">
                    <a16:creationId xmlns:a16="http://schemas.microsoft.com/office/drawing/2014/main" id="{F96DDEE0-F453-4E34-B1AF-51570F47984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796" name="Google Shape;9622;p117">
                <a:extLst>
                  <a:ext uri="{FF2B5EF4-FFF2-40B4-BE49-F238E27FC236}">
                    <a16:creationId xmlns:a16="http://schemas.microsoft.com/office/drawing/2014/main" id="{3236A8C9-8088-447A-A3CB-75C245B7C209}"/>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797" name="Google Shape;9623;p117">
                <a:extLst>
                  <a:ext uri="{FF2B5EF4-FFF2-40B4-BE49-F238E27FC236}">
                    <a16:creationId xmlns:a16="http://schemas.microsoft.com/office/drawing/2014/main" id="{266E4741-024E-4AB3-A6CC-BCFB378FA372}"/>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798" name="Google Shape;9624;p117">
                <a:extLst>
                  <a:ext uri="{FF2B5EF4-FFF2-40B4-BE49-F238E27FC236}">
                    <a16:creationId xmlns:a16="http://schemas.microsoft.com/office/drawing/2014/main" id="{BDEB4EA6-D81E-4D31-98CF-8D2FAC8C350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799" name="Google Shape;9625;p117">
                <a:extLst>
                  <a:ext uri="{FF2B5EF4-FFF2-40B4-BE49-F238E27FC236}">
                    <a16:creationId xmlns:a16="http://schemas.microsoft.com/office/drawing/2014/main" id="{D19C186D-0440-4E58-941D-37C746A8F58A}"/>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800" name="Google Shape;9626;p117">
                <a:extLst>
                  <a:ext uri="{FF2B5EF4-FFF2-40B4-BE49-F238E27FC236}">
                    <a16:creationId xmlns:a16="http://schemas.microsoft.com/office/drawing/2014/main" id="{7194D1DC-09E8-47A5-8A89-4CA608F65C29}"/>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01" name="Google Shape;9627;p117">
                <a:extLst>
                  <a:ext uri="{FF2B5EF4-FFF2-40B4-BE49-F238E27FC236}">
                    <a16:creationId xmlns:a16="http://schemas.microsoft.com/office/drawing/2014/main" id="{79DE5DFA-A47D-4254-B14E-F6388ADC538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802" name="Google Shape;9611;p117">
              <a:extLst>
                <a:ext uri="{FF2B5EF4-FFF2-40B4-BE49-F238E27FC236}">
                  <a16:creationId xmlns:a16="http://schemas.microsoft.com/office/drawing/2014/main" id="{377DEC96-A987-46E4-97C9-8C1729183356}"/>
                </a:ext>
              </a:extLst>
            </p:cNvPr>
            <p:cNvGrpSpPr/>
            <p:nvPr/>
          </p:nvGrpSpPr>
          <p:grpSpPr>
            <a:xfrm>
              <a:off x="1616318" y="3338029"/>
              <a:ext cx="383067" cy="413400"/>
              <a:chOff x="2476982" y="2030254"/>
              <a:chExt cx="383067" cy="413400"/>
            </a:xfrm>
            <a:grpFill/>
          </p:grpSpPr>
          <p:sp>
            <p:nvSpPr>
              <p:cNvPr id="803" name="Google Shape;9612;p117">
                <a:extLst>
                  <a:ext uri="{FF2B5EF4-FFF2-40B4-BE49-F238E27FC236}">
                    <a16:creationId xmlns:a16="http://schemas.microsoft.com/office/drawing/2014/main" id="{89136053-3EAE-458B-B664-98B1A833FB7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04" name="Google Shape;9613;p117">
                <a:extLst>
                  <a:ext uri="{FF2B5EF4-FFF2-40B4-BE49-F238E27FC236}">
                    <a16:creationId xmlns:a16="http://schemas.microsoft.com/office/drawing/2014/main" id="{956594D8-2A18-427D-8AF4-EB70B9E5090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05" name="Google Shape;9614;p117">
                <a:extLst>
                  <a:ext uri="{FF2B5EF4-FFF2-40B4-BE49-F238E27FC236}">
                    <a16:creationId xmlns:a16="http://schemas.microsoft.com/office/drawing/2014/main" id="{AB575DE4-A2CC-4453-90CA-C2209935073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06" name="Google Shape;9615;p117">
                <a:extLst>
                  <a:ext uri="{FF2B5EF4-FFF2-40B4-BE49-F238E27FC236}">
                    <a16:creationId xmlns:a16="http://schemas.microsoft.com/office/drawing/2014/main" id="{08C705D7-74F3-4A2D-9E85-03C46876BA88}"/>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07" name="Google Shape;9616;p117">
                <a:extLst>
                  <a:ext uri="{FF2B5EF4-FFF2-40B4-BE49-F238E27FC236}">
                    <a16:creationId xmlns:a16="http://schemas.microsoft.com/office/drawing/2014/main" id="{5F0E8345-A48D-478C-B81F-BE68F225CFA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08" name="Google Shape;9617;p117">
                <a:extLst>
                  <a:ext uri="{FF2B5EF4-FFF2-40B4-BE49-F238E27FC236}">
                    <a16:creationId xmlns:a16="http://schemas.microsoft.com/office/drawing/2014/main" id="{3A392263-12EA-44AB-89A1-74B8E2519DCD}"/>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09" name="Google Shape;9618;p117">
                <a:extLst>
                  <a:ext uri="{FF2B5EF4-FFF2-40B4-BE49-F238E27FC236}">
                    <a16:creationId xmlns:a16="http://schemas.microsoft.com/office/drawing/2014/main" id="{1F148E8F-5691-48FA-B608-3AA33287FBB0}"/>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810" name="Google Shape;9619;p117">
                <a:extLst>
                  <a:ext uri="{FF2B5EF4-FFF2-40B4-BE49-F238E27FC236}">
                    <a16:creationId xmlns:a16="http://schemas.microsoft.com/office/drawing/2014/main" id="{199BA968-6AF1-4931-A4AF-5B53DEC0245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11" name="Google Shape;9620;p117">
                <a:extLst>
                  <a:ext uri="{FF2B5EF4-FFF2-40B4-BE49-F238E27FC236}">
                    <a16:creationId xmlns:a16="http://schemas.microsoft.com/office/drawing/2014/main" id="{10C5E054-FB14-4188-94E5-48EF8AF7145F}"/>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12" name="Google Shape;9621;p117">
                <a:extLst>
                  <a:ext uri="{FF2B5EF4-FFF2-40B4-BE49-F238E27FC236}">
                    <a16:creationId xmlns:a16="http://schemas.microsoft.com/office/drawing/2014/main" id="{61499ED4-1B6A-4D7E-A854-3A131D71372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13" name="Google Shape;9622;p117">
                <a:extLst>
                  <a:ext uri="{FF2B5EF4-FFF2-40B4-BE49-F238E27FC236}">
                    <a16:creationId xmlns:a16="http://schemas.microsoft.com/office/drawing/2014/main" id="{B38687B1-E674-443D-AB05-49241EFB42C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814" name="Google Shape;9623;p117">
                <a:extLst>
                  <a:ext uri="{FF2B5EF4-FFF2-40B4-BE49-F238E27FC236}">
                    <a16:creationId xmlns:a16="http://schemas.microsoft.com/office/drawing/2014/main" id="{BAA5FE99-ECD0-4012-AA44-0BA6AD725EC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815" name="Google Shape;9624;p117">
                <a:extLst>
                  <a:ext uri="{FF2B5EF4-FFF2-40B4-BE49-F238E27FC236}">
                    <a16:creationId xmlns:a16="http://schemas.microsoft.com/office/drawing/2014/main" id="{B139B632-1B19-45B3-AF43-D48B54D8CF1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816" name="Google Shape;9625;p117">
                <a:extLst>
                  <a:ext uri="{FF2B5EF4-FFF2-40B4-BE49-F238E27FC236}">
                    <a16:creationId xmlns:a16="http://schemas.microsoft.com/office/drawing/2014/main" id="{349B6975-0FB8-4CAB-AE85-4B2FE105C52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817" name="Google Shape;9626;p117">
                <a:extLst>
                  <a:ext uri="{FF2B5EF4-FFF2-40B4-BE49-F238E27FC236}">
                    <a16:creationId xmlns:a16="http://schemas.microsoft.com/office/drawing/2014/main" id="{8FFC8DCF-C6E9-45AE-BC42-D25D8999E72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18" name="Google Shape;9627;p117">
                <a:extLst>
                  <a:ext uri="{FF2B5EF4-FFF2-40B4-BE49-F238E27FC236}">
                    <a16:creationId xmlns:a16="http://schemas.microsoft.com/office/drawing/2014/main" id="{F1DD6671-69AB-4043-9C5F-3EA508622194}"/>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819" name="Google Shape;9611;p117">
              <a:extLst>
                <a:ext uri="{FF2B5EF4-FFF2-40B4-BE49-F238E27FC236}">
                  <a16:creationId xmlns:a16="http://schemas.microsoft.com/office/drawing/2014/main" id="{F2BE6A89-E955-4FA8-B93B-66C72C0D5653}"/>
                </a:ext>
              </a:extLst>
            </p:cNvPr>
            <p:cNvGrpSpPr/>
            <p:nvPr/>
          </p:nvGrpSpPr>
          <p:grpSpPr>
            <a:xfrm>
              <a:off x="1616822" y="3022036"/>
              <a:ext cx="383067" cy="413400"/>
              <a:chOff x="2476982" y="2030254"/>
              <a:chExt cx="383067" cy="413400"/>
            </a:xfrm>
            <a:grpFill/>
          </p:grpSpPr>
          <p:sp>
            <p:nvSpPr>
              <p:cNvPr id="820" name="Google Shape;9612;p117">
                <a:extLst>
                  <a:ext uri="{FF2B5EF4-FFF2-40B4-BE49-F238E27FC236}">
                    <a16:creationId xmlns:a16="http://schemas.microsoft.com/office/drawing/2014/main" id="{77AE844E-1921-4370-BF48-FC1F516B99E3}"/>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21" name="Google Shape;9613;p117">
                <a:extLst>
                  <a:ext uri="{FF2B5EF4-FFF2-40B4-BE49-F238E27FC236}">
                    <a16:creationId xmlns:a16="http://schemas.microsoft.com/office/drawing/2014/main" id="{84219716-23CA-4A4D-99D2-E74CA54AA95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22" name="Google Shape;9614;p117">
                <a:extLst>
                  <a:ext uri="{FF2B5EF4-FFF2-40B4-BE49-F238E27FC236}">
                    <a16:creationId xmlns:a16="http://schemas.microsoft.com/office/drawing/2014/main" id="{B6309652-B419-43CA-81B5-968C818BFD8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23" name="Google Shape;9615;p117">
                <a:extLst>
                  <a:ext uri="{FF2B5EF4-FFF2-40B4-BE49-F238E27FC236}">
                    <a16:creationId xmlns:a16="http://schemas.microsoft.com/office/drawing/2014/main" id="{F7194BAE-63FA-4A6E-B0E2-52C6164DC74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24" name="Google Shape;9616;p117">
                <a:extLst>
                  <a:ext uri="{FF2B5EF4-FFF2-40B4-BE49-F238E27FC236}">
                    <a16:creationId xmlns:a16="http://schemas.microsoft.com/office/drawing/2014/main" id="{97F46A0B-E346-4A9A-881C-4F7E8E14DDB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25" name="Google Shape;9617;p117">
                <a:extLst>
                  <a:ext uri="{FF2B5EF4-FFF2-40B4-BE49-F238E27FC236}">
                    <a16:creationId xmlns:a16="http://schemas.microsoft.com/office/drawing/2014/main" id="{2FEDAEFC-5ED1-4F0E-A983-0A606CBB8CE7}"/>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26" name="Google Shape;9618;p117">
                <a:extLst>
                  <a:ext uri="{FF2B5EF4-FFF2-40B4-BE49-F238E27FC236}">
                    <a16:creationId xmlns:a16="http://schemas.microsoft.com/office/drawing/2014/main" id="{C97F401C-89D5-445D-89E1-9A2FD7DD329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827" name="Google Shape;9619;p117">
                <a:extLst>
                  <a:ext uri="{FF2B5EF4-FFF2-40B4-BE49-F238E27FC236}">
                    <a16:creationId xmlns:a16="http://schemas.microsoft.com/office/drawing/2014/main" id="{265E047D-449B-487E-A891-3DB84852CE0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28" name="Google Shape;9620;p117">
                <a:extLst>
                  <a:ext uri="{FF2B5EF4-FFF2-40B4-BE49-F238E27FC236}">
                    <a16:creationId xmlns:a16="http://schemas.microsoft.com/office/drawing/2014/main" id="{AB2B4C11-19FF-44AA-8191-C618D88BDEB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29" name="Google Shape;9621;p117">
                <a:extLst>
                  <a:ext uri="{FF2B5EF4-FFF2-40B4-BE49-F238E27FC236}">
                    <a16:creationId xmlns:a16="http://schemas.microsoft.com/office/drawing/2014/main" id="{4C8D5046-1695-43E7-BF87-9A49194C562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30" name="Google Shape;9622;p117">
                <a:extLst>
                  <a:ext uri="{FF2B5EF4-FFF2-40B4-BE49-F238E27FC236}">
                    <a16:creationId xmlns:a16="http://schemas.microsoft.com/office/drawing/2014/main" id="{DC90DBF2-F8E5-4BC6-8C2C-733EFA91273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831" name="Google Shape;9623;p117">
                <a:extLst>
                  <a:ext uri="{FF2B5EF4-FFF2-40B4-BE49-F238E27FC236}">
                    <a16:creationId xmlns:a16="http://schemas.microsoft.com/office/drawing/2014/main" id="{CDA1A28B-0042-431E-B8EC-C3B6C955891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832" name="Google Shape;9624;p117">
                <a:extLst>
                  <a:ext uri="{FF2B5EF4-FFF2-40B4-BE49-F238E27FC236}">
                    <a16:creationId xmlns:a16="http://schemas.microsoft.com/office/drawing/2014/main" id="{D6563F3C-CEFE-4C85-8ECA-0535AB3195E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833" name="Google Shape;9625;p117">
                <a:extLst>
                  <a:ext uri="{FF2B5EF4-FFF2-40B4-BE49-F238E27FC236}">
                    <a16:creationId xmlns:a16="http://schemas.microsoft.com/office/drawing/2014/main" id="{CF3EC5ED-6362-42C3-BCF3-6D7D8126AD2F}"/>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834" name="Google Shape;9626;p117">
                <a:extLst>
                  <a:ext uri="{FF2B5EF4-FFF2-40B4-BE49-F238E27FC236}">
                    <a16:creationId xmlns:a16="http://schemas.microsoft.com/office/drawing/2014/main" id="{8A1DDC99-B71E-4A72-B0EE-E003AA00029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35" name="Google Shape;9627;p117">
                <a:extLst>
                  <a:ext uri="{FF2B5EF4-FFF2-40B4-BE49-F238E27FC236}">
                    <a16:creationId xmlns:a16="http://schemas.microsoft.com/office/drawing/2014/main" id="{ABF69796-42C0-410F-BA04-965A3E351D3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836" name="Google Shape;9611;p117">
              <a:extLst>
                <a:ext uri="{FF2B5EF4-FFF2-40B4-BE49-F238E27FC236}">
                  <a16:creationId xmlns:a16="http://schemas.microsoft.com/office/drawing/2014/main" id="{0100FADC-D70F-422D-9150-08D06D8F4830}"/>
                </a:ext>
              </a:extLst>
            </p:cNvPr>
            <p:cNvGrpSpPr/>
            <p:nvPr/>
          </p:nvGrpSpPr>
          <p:grpSpPr>
            <a:xfrm>
              <a:off x="1616822" y="2707711"/>
              <a:ext cx="383067" cy="413400"/>
              <a:chOff x="2476982" y="2030254"/>
              <a:chExt cx="383067" cy="413400"/>
            </a:xfrm>
            <a:grpFill/>
          </p:grpSpPr>
          <p:sp>
            <p:nvSpPr>
              <p:cNvPr id="837" name="Google Shape;9612;p117">
                <a:extLst>
                  <a:ext uri="{FF2B5EF4-FFF2-40B4-BE49-F238E27FC236}">
                    <a16:creationId xmlns:a16="http://schemas.microsoft.com/office/drawing/2014/main" id="{B1F50A05-B3AB-4E21-ACF0-9B817DBA7B2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38" name="Google Shape;9613;p117">
                <a:extLst>
                  <a:ext uri="{FF2B5EF4-FFF2-40B4-BE49-F238E27FC236}">
                    <a16:creationId xmlns:a16="http://schemas.microsoft.com/office/drawing/2014/main" id="{15B70520-D346-41C2-8D2E-0A7CDC14EAF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39" name="Google Shape;9614;p117">
                <a:extLst>
                  <a:ext uri="{FF2B5EF4-FFF2-40B4-BE49-F238E27FC236}">
                    <a16:creationId xmlns:a16="http://schemas.microsoft.com/office/drawing/2014/main" id="{068F4A0D-8C50-4E64-B053-1FE6585ADA7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40" name="Google Shape;9615;p117">
                <a:extLst>
                  <a:ext uri="{FF2B5EF4-FFF2-40B4-BE49-F238E27FC236}">
                    <a16:creationId xmlns:a16="http://schemas.microsoft.com/office/drawing/2014/main" id="{885C1D7D-6080-47D2-93D9-552EDC68B21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41" name="Google Shape;9616;p117">
                <a:extLst>
                  <a:ext uri="{FF2B5EF4-FFF2-40B4-BE49-F238E27FC236}">
                    <a16:creationId xmlns:a16="http://schemas.microsoft.com/office/drawing/2014/main" id="{0539A483-9BA0-4165-833A-CB905B4E615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42" name="Google Shape;9617;p117">
                <a:extLst>
                  <a:ext uri="{FF2B5EF4-FFF2-40B4-BE49-F238E27FC236}">
                    <a16:creationId xmlns:a16="http://schemas.microsoft.com/office/drawing/2014/main" id="{9E2C1AA0-9F13-475F-9A26-D4383A097C0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43" name="Google Shape;9618;p117">
                <a:extLst>
                  <a:ext uri="{FF2B5EF4-FFF2-40B4-BE49-F238E27FC236}">
                    <a16:creationId xmlns:a16="http://schemas.microsoft.com/office/drawing/2014/main" id="{94BC320A-9181-47FD-A105-7CCB2CCC37E3}"/>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844" name="Google Shape;9619;p117">
                <a:extLst>
                  <a:ext uri="{FF2B5EF4-FFF2-40B4-BE49-F238E27FC236}">
                    <a16:creationId xmlns:a16="http://schemas.microsoft.com/office/drawing/2014/main" id="{A762FCE5-97AE-4CAA-9383-EAF5DEFEC19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45" name="Google Shape;9620;p117">
                <a:extLst>
                  <a:ext uri="{FF2B5EF4-FFF2-40B4-BE49-F238E27FC236}">
                    <a16:creationId xmlns:a16="http://schemas.microsoft.com/office/drawing/2014/main" id="{196E285D-F9EE-4585-BE1F-A50E0A9E9D59}"/>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46" name="Google Shape;9621;p117">
                <a:extLst>
                  <a:ext uri="{FF2B5EF4-FFF2-40B4-BE49-F238E27FC236}">
                    <a16:creationId xmlns:a16="http://schemas.microsoft.com/office/drawing/2014/main" id="{5A476206-17E6-4D35-A6E5-9587F840C9FE}"/>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47" name="Google Shape;9622;p117">
                <a:extLst>
                  <a:ext uri="{FF2B5EF4-FFF2-40B4-BE49-F238E27FC236}">
                    <a16:creationId xmlns:a16="http://schemas.microsoft.com/office/drawing/2014/main" id="{63788CEB-A409-40CF-92E0-6FB99A82686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848" name="Google Shape;9623;p117">
                <a:extLst>
                  <a:ext uri="{FF2B5EF4-FFF2-40B4-BE49-F238E27FC236}">
                    <a16:creationId xmlns:a16="http://schemas.microsoft.com/office/drawing/2014/main" id="{08F0830C-CB08-48FC-BDB8-A851D9A8796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849" name="Google Shape;9624;p117">
                <a:extLst>
                  <a:ext uri="{FF2B5EF4-FFF2-40B4-BE49-F238E27FC236}">
                    <a16:creationId xmlns:a16="http://schemas.microsoft.com/office/drawing/2014/main" id="{07762510-F2B7-4B18-8BBB-5A45DB1BE30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850" name="Google Shape;9625;p117">
                <a:extLst>
                  <a:ext uri="{FF2B5EF4-FFF2-40B4-BE49-F238E27FC236}">
                    <a16:creationId xmlns:a16="http://schemas.microsoft.com/office/drawing/2014/main" id="{72A37F48-2144-499A-A6F5-7A25D9E95CD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851" name="Google Shape;9626;p117">
                <a:extLst>
                  <a:ext uri="{FF2B5EF4-FFF2-40B4-BE49-F238E27FC236}">
                    <a16:creationId xmlns:a16="http://schemas.microsoft.com/office/drawing/2014/main" id="{006806ED-6929-4A1B-8DC4-D7003E87FFE7}"/>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52" name="Google Shape;9627;p117">
                <a:extLst>
                  <a:ext uri="{FF2B5EF4-FFF2-40B4-BE49-F238E27FC236}">
                    <a16:creationId xmlns:a16="http://schemas.microsoft.com/office/drawing/2014/main" id="{7184536D-BBC8-4042-B303-B8E5C62E588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853" name="Google Shape;9611;p117">
              <a:extLst>
                <a:ext uri="{FF2B5EF4-FFF2-40B4-BE49-F238E27FC236}">
                  <a16:creationId xmlns:a16="http://schemas.microsoft.com/office/drawing/2014/main" id="{C1AFAB1C-B6EF-4B39-8A74-38E3E8FDE345}"/>
                </a:ext>
              </a:extLst>
            </p:cNvPr>
            <p:cNvGrpSpPr/>
            <p:nvPr/>
          </p:nvGrpSpPr>
          <p:grpSpPr>
            <a:xfrm>
              <a:off x="1616734" y="2393485"/>
              <a:ext cx="383067" cy="413400"/>
              <a:chOff x="2476982" y="2030254"/>
              <a:chExt cx="383067" cy="413400"/>
            </a:xfrm>
            <a:grpFill/>
          </p:grpSpPr>
          <p:sp>
            <p:nvSpPr>
              <p:cNvPr id="854" name="Google Shape;9612;p117">
                <a:extLst>
                  <a:ext uri="{FF2B5EF4-FFF2-40B4-BE49-F238E27FC236}">
                    <a16:creationId xmlns:a16="http://schemas.microsoft.com/office/drawing/2014/main" id="{427C7C19-4E69-488F-8CA4-885620C95AA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55" name="Google Shape;9613;p117">
                <a:extLst>
                  <a:ext uri="{FF2B5EF4-FFF2-40B4-BE49-F238E27FC236}">
                    <a16:creationId xmlns:a16="http://schemas.microsoft.com/office/drawing/2014/main" id="{BFFA7FE7-7165-47F5-8150-AD44EDB32B5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56" name="Google Shape;9614;p117">
                <a:extLst>
                  <a:ext uri="{FF2B5EF4-FFF2-40B4-BE49-F238E27FC236}">
                    <a16:creationId xmlns:a16="http://schemas.microsoft.com/office/drawing/2014/main" id="{8CC2AFE1-C207-45D5-A317-3C2F61AE991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57" name="Google Shape;9615;p117">
                <a:extLst>
                  <a:ext uri="{FF2B5EF4-FFF2-40B4-BE49-F238E27FC236}">
                    <a16:creationId xmlns:a16="http://schemas.microsoft.com/office/drawing/2014/main" id="{B7F57218-B76C-405F-9ADC-8A6D299F2DE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58" name="Google Shape;9616;p117">
                <a:extLst>
                  <a:ext uri="{FF2B5EF4-FFF2-40B4-BE49-F238E27FC236}">
                    <a16:creationId xmlns:a16="http://schemas.microsoft.com/office/drawing/2014/main" id="{2FDCE6BB-BB5C-48B3-88BF-EA1E7E522C7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59" name="Google Shape;9617;p117">
                <a:extLst>
                  <a:ext uri="{FF2B5EF4-FFF2-40B4-BE49-F238E27FC236}">
                    <a16:creationId xmlns:a16="http://schemas.microsoft.com/office/drawing/2014/main" id="{1E056365-74E0-4A9C-8587-949F0D667629}"/>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60" name="Google Shape;9618;p117">
                <a:extLst>
                  <a:ext uri="{FF2B5EF4-FFF2-40B4-BE49-F238E27FC236}">
                    <a16:creationId xmlns:a16="http://schemas.microsoft.com/office/drawing/2014/main" id="{3EBC37E7-5615-4862-8414-220A805172F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861" name="Google Shape;9619;p117">
                <a:extLst>
                  <a:ext uri="{FF2B5EF4-FFF2-40B4-BE49-F238E27FC236}">
                    <a16:creationId xmlns:a16="http://schemas.microsoft.com/office/drawing/2014/main" id="{70798700-6AF4-4BED-BF64-44A2F618E27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62" name="Google Shape;9620;p117">
                <a:extLst>
                  <a:ext uri="{FF2B5EF4-FFF2-40B4-BE49-F238E27FC236}">
                    <a16:creationId xmlns:a16="http://schemas.microsoft.com/office/drawing/2014/main" id="{4C694E71-05BD-4D3E-9BA6-C9EBBB9302A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63" name="Google Shape;9621;p117">
                <a:extLst>
                  <a:ext uri="{FF2B5EF4-FFF2-40B4-BE49-F238E27FC236}">
                    <a16:creationId xmlns:a16="http://schemas.microsoft.com/office/drawing/2014/main" id="{24209464-32AB-4842-9CDA-04439F0B01EA}"/>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64" name="Google Shape;9622;p117">
                <a:extLst>
                  <a:ext uri="{FF2B5EF4-FFF2-40B4-BE49-F238E27FC236}">
                    <a16:creationId xmlns:a16="http://schemas.microsoft.com/office/drawing/2014/main" id="{769E7313-031C-45B7-82A3-D60E6CA2408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865" name="Google Shape;9623;p117">
                <a:extLst>
                  <a:ext uri="{FF2B5EF4-FFF2-40B4-BE49-F238E27FC236}">
                    <a16:creationId xmlns:a16="http://schemas.microsoft.com/office/drawing/2014/main" id="{BA4CAD4A-2D01-40A8-BAB2-BFC44477A00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866" name="Google Shape;9624;p117">
                <a:extLst>
                  <a:ext uri="{FF2B5EF4-FFF2-40B4-BE49-F238E27FC236}">
                    <a16:creationId xmlns:a16="http://schemas.microsoft.com/office/drawing/2014/main" id="{2D6D0468-27F7-4D57-A823-3F57D3D87A0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867" name="Google Shape;9625;p117">
                <a:extLst>
                  <a:ext uri="{FF2B5EF4-FFF2-40B4-BE49-F238E27FC236}">
                    <a16:creationId xmlns:a16="http://schemas.microsoft.com/office/drawing/2014/main" id="{79924D07-7FA3-4BBA-B08D-EABF5D9E5220}"/>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868" name="Google Shape;9626;p117">
                <a:extLst>
                  <a:ext uri="{FF2B5EF4-FFF2-40B4-BE49-F238E27FC236}">
                    <a16:creationId xmlns:a16="http://schemas.microsoft.com/office/drawing/2014/main" id="{8A2DBD24-2AF9-42A4-A5A8-38DCE53F81B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69" name="Google Shape;9627;p117">
                <a:extLst>
                  <a:ext uri="{FF2B5EF4-FFF2-40B4-BE49-F238E27FC236}">
                    <a16:creationId xmlns:a16="http://schemas.microsoft.com/office/drawing/2014/main" id="{68535FC2-B977-4D5B-927D-C47ED396AA17}"/>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870" name="Google Shape;9611;p117">
              <a:extLst>
                <a:ext uri="{FF2B5EF4-FFF2-40B4-BE49-F238E27FC236}">
                  <a16:creationId xmlns:a16="http://schemas.microsoft.com/office/drawing/2014/main" id="{E7CFDD77-13CA-43D3-B7E4-4DEB58EA2DBE}"/>
                </a:ext>
              </a:extLst>
            </p:cNvPr>
            <p:cNvGrpSpPr/>
            <p:nvPr/>
          </p:nvGrpSpPr>
          <p:grpSpPr>
            <a:xfrm>
              <a:off x="1616734" y="2082335"/>
              <a:ext cx="383067" cy="413400"/>
              <a:chOff x="2476982" y="2030254"/>
              <a:chExt cx="383067" cy="413400"/>
            </a:xfrm>
            <a:grpFill/>
          </p:grpSpPr>
          <p:sp>
            <p:nvSpPr>
              <p:cNvPr id="871" name="Google Shape;9612;p117">
                <a:extLst>
                  <a:ext uri="{FF2B5EF4-FFF2-40B4-BE49-F238E27FC236}">
                    <a16:creationId xmlns:a16="http://schemas.microsoft.com/office/drawing/2014/main" id="{BC951BDB-6F0A-4A0A-AD4B-DBE83441EC5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72" name="Google Shape;9613;p117">
                <a:extLst>
                  <a:ext uri="{FF2B5EF4-FFF2-40B4-BE49-F238E27FC236}">
                    <a16:creationId xmlns:a16="http://schemas.microsoft.com/office/drawing/2014/main" id="{DDC06363-055B-4BF2-BF7B-1EF992F9FDF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73" name="Google Shape;9614;p117">
                <a:extLst>
                  <a:ext uri="{FF2B5EF4-FFF2-40B4-BE49-F238E27FC236}">
                    <a16:creationId xmlns:a16="http://schemas.microsoft.com/office/drawing/2014/main" id="{8DC4E52A-9C2D-4640-9D93-01A10F94717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74" name="Google Shape;9615;p117">
                <a:extLst>
                  <a:ext uri="{FF2B5EF4-FFF2-40B4-BE49-F238E27FC236}">
                    <a16:creationId xmlns:a16="http://schemas.microsoft.com/office/drawing/2014/main" id="{E437086C-6BF8-4069-BEBA-B96BFA322FD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75" name="Google Shape;9616;p117">
                <a:extLst>
                  <a:ext uri="{FF2B5EF4-FFF2-40B4-BE49-F238E27FC236}">
                    <a16:creationId xmlns:a16="http://schemas.microsoft.com/office/drawing/2014/main" id="{81BB54CB-DF15-4034-9E91-3AA06B979B2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76" name="Google Shape;9617;p117">
                <a:extLst>
                  <a:ext uri="{FF2B5EF4-FFF2-40B4-BE49-F238E27FC236}">
                    <a16:creationId xmlns:a16="http://schemas.microsoft.com/office/drawing/2014/main" id="{E2B38738-746F-4B7B-97C5-6511DAF3A02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77" name="Google Shape;9618;p117">
                <a:extLst>
                  <a:ext uri="{FF2B5EF4-FFF2-40B4-BE49-F238E27FC236}">
                    <a16:creationId xmlns:a16="http://schemas.microsoft.com/office/drawing/2014/main" id="{49F4A2D1-90C0-447D-A910-C7A169C304C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878" name="Google Shape;9619;p117">
                <a:extLst>
                  <a:ext uri="{FF2B5EF4-FFF2-40B4-BE49-F238E27FC236}">
                    <a16:creationId xmlns:a16="http://schemas.microsoft.com/office/drawing/2014/main" id="{2CAC705E-F09E-45A0-9F76-3FEE4CFED1A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79" name="Google Shape;9620;p117">
                <a:extLst>
                  <a:ext uri="{FF2B5EF4-FFF2-40B4-BE49-F238E27FC236}">
                    <a16:creationId xmlns:a16="http://schemas.microsoft.com/office/drawing/2014/main" id="{F7B379C3-6974-4345-B190-9D26A35E3A3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80" name="Google Shape;9621;p117">
                <a:extLst>
                  <a:ext uri="{FF2B5EF4-FFF2-40B4-BE49-F238E27FC236}">
                    <a16:creationId xmlns:a16="http://schemas.microsoft.com/office/drawing/2014/main" id="{0E631747-C75E-4381-B1DB-B94E6B465D7F}"/>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81" name="Google Shape;9622;p117">
                <a:extLst>
                  <a:ext uri="{FF2B5EF4-FFF2-40B4-BE49-F238E27FC236}">
                    <a16:creationId xmlns:a16="http://schemas.microsoft.com/office/drawing/2014/main" id="{502FFE4C-A963-4D31-8274-4BF439A1571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882" name="Google Shape;9623;p117">
                <a:extLst>
                  <a:ext uri="{FF2B5EF4-FFF2-40B4-BE49-F238E27FC236}">
                    <a16:creationId xmlns:a16="http://schemas.microsoft.com/office/drawing/2014/main" id="{F4A9EFD3-107B-4395-88FB-325DA1493B5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883" name="Google Shape;9624;p117">
                <a:extLst>
                  <a:ext uri="{FF2B5EF4-FFF2-40B4-BE49-F238E27FC236}">
                    <a16:creationId xmlns:a16="http://schemas.microsoft.com/office/drawing/2014/main" id="{FF87CA5D-DA36-4D9B-B2F9-CC1706F8AC9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884" name="Google Shape;9625;p117">
                <a:extLst>
                  <a:ext uri="{FF2B5EF4-FFF2-40B4-BE49-F238E27FC236}">
                    <a16:creationId xmlns:a16="http://schemas.microsoft.com/office/drawing/2014/main" id="{6AE00F63-9FF6-4A44-A27D-4D57B51DC1E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885" name="Google Shape;9626;p117">
                <a:extLst>
                  <a:ext uri="{FF2B5EF4-FFF2-40B4-BE49-F238E27FC236}">
                    <a16:creationId xmlns:a16="http://schemas.microsoft.com/office/drawing/2014/main" id="{E71E53B9-1E31-454F-9214-E802391A02D0}"/>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86" name="Google Shape;9627;p117">
                <a:extLst>
                  <a:ext uri="{FF2B5EF4-FFF2-40B4-BE49-F238E27FC236}">
                    <a16:creationId xmlns:a16="http://schemas.microsoft.com/office/drawing/2014/main" id="{158EB4AA-A93C-4F30-9DDE-B2D11BD7F2D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887" name="Google Shape;9611;p117">
              <a:extLst>
                <a:ext uri="{FF2B5EF4-FFF2-40B4-BE49-F238E27FC236}">
                  <a16:creationId xmlns:a16="http://schemas.microsoft.com/office/drawing/2014/main" id="{A1ED1D30-EDC0-43E6-91AC-4E85F1633A84}"/>
                </a:ext>
              </a:extLst>
            </p:cNvPr>
            <p:cNvGrpSpPr/>
            <p:nvPr/>
          </p:nvGrpSpPr>
          <p:grpSpPr>
            <a:xfrm>
              <a:off x="1616734" y="1774360"/>
              <a:ext cx="383067" cy="413400"/>
              <a:chOff x="2476982" y="2030254"/>
              <a:chExt cx="383067" cy="413400"/>
            </a:xfrm>
            <a:grpFill/>
          </p:grpSpPr>
          <p:sp>
            <p:nvSpPr>
              <p:cNvPr id="888" name="Google Shape;9612;p117">
                <a:extLst>
                  <a:ext uri="{FF2B5EF4-FFF2-40B4-BE49-F238E27FC236}">
                    <a16:creationId xmlns:a16="http://schemas.microsoft.com/office/drawing/2014/main" id="{952AD586-4615-47F2-A673-E7742947580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89" name="Google Shape;9613;p117">
                <a:extLst>
                  <a:ext uri="{FF2B5EF4-FFF2-40B4-BE49-F238E27FC236}">
                    <a16:creationId xmlns:a16="http://schemas.microsoft.com/office/drawing/2014/main" id="{2A917276-E965-4397-BC19-B60F4348B309}"/>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90" name="Google Shape;9614;p117">
                <a:extLst>
                  <a:ext uri="{FF2B5EF4-FFF2-40B4-BE49-F238E27FC236}">
                    <a16:creationId xmlns:a16="http://schemas.microsoft.com/office/drawing/2014/main" id="{0C7897FB-A8F7-4BB1-9E1F-87136F76135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91" name="Google Shape;9615;p117">
                <a:extLst>
                  <a:ext uri="{FF2B5EF4-FFF2-40B4-BE49-F238E27FC236}">
                    <a16:creationId xmlns:a16="http://schemas.microsoft.com/office/drawing/2014/main" id="{2C8D24EC-F857-4432-99D4-6BB98B2FCF4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92" name="Google Shape;9616;p117">
                <a:extLst>
                  <a:ext uri="{FF2B5EF4-FFF2-40B4-BE49-F238E27FC236}">
                    <a16:creationId xmlns:a16="http://schemas.microsoft.com/office/drawing/2014/main" id="{D02EC793-AD86-4E62-A2EE-EFB0A9E9BEF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93" name="Google Shape;9617;p117">
                <a:extLst>
                  <a:ext uri="{FF2B5EF4-FFF2-40B4-BE49-F238E27FC236}">
                    <a16:creationId xmlns:a16="http://schemas.microsoft.com/office/drawing/2014/main" id="{70B0743B-51DE-469A-992D-6D1031CB8FB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894" name="Google Shape;9618;p117">
                <a:extLst>
                  <a:ext uri="{FF2B5EF4-FFF2-40B4-BE49-F238E27FC236}">
                    <a16:creationId xmlns:a16="http://schemas.microsoft.com/office/drawing/2014/main" id="{7671DDEF-CDB9-40DE-88FC-92EF3DF7A839}"/>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895" name="Google Shape;9619;p117">
                <a:extLst>
                  <a:ext uri="{FF2B5EF4-FFF2-40B4-BE49-F238E27FC236}">
                    <a16:creationId xmlns:a16="http://schemas.microsoft.com/office/drawing/2014/main" id="{16777374-6DF6-45AC-BEC8-2CE9A02D31F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96" name="Google Shape;9620;p117">
                <a:extLst>
                  <a:ext uri="{FF2B5EF4-FFF2-40B4-BE49-F238E27FC236}">
                    <a16:creationId xmlns:a16="http://schemas.microsoft.com/office/drawing/2014/main" id="{CE5D8AA1-F291-4CA3-AB3C-4965A151134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97" name="Google Shape;9621;p117">
                <a:extLst>
                  <a:ext uri="{FF2B5EF4-FFF2-40B4-BE49-F238E27FC236}">
                    <a16:creationId xmlns:a16="http://schemas.microsoft.com/office/drawing/2014/main" id="{6F241D65-0CE4-4579-B65D-6565EBDCB88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898" name="Google Shape;9622;p117">
                <a:extLst>
                  <a:ext uri="{FF2B5EF4-FFF2-40B4-BE49-F238E27FC236}">
                    <a16:creationId xmlns:a16="http://schemas.microsoft.com/office/drawing/2014/main" id="{7218346F-DD85-4327-924A-2E518388166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899" name="Google Shape;9623;p117">
                <a:extLst>
                  <a:ext uri="{FF2B5EF4-FFF2-40B4-BE49-F238E27FC236}">
                    <a16:creationId xmlns:a16="http://schemas.microsoft.com/office/drawing/2014/main" id="{39D67B5F-97B8-4A3C-AEA7-9FB5929109E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900" name="Google Shape;9624;p117">
                <a:extLst>
                  <a:ext uri="{FF2B5EF4-FFF2-40B4-BE49-F238E27FC236}">
                    <a16:creationId xmlns:a16="http://schemas.microsoft.com/office/drawing/2014/main" id="{EFD78774-B21D-4B1A-8EB4-E0F2FBC5505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901" name="Google Shape;9625;p117">
                <a:extLst>
                  <a:ext uri="{FF2B5EF4-FFF2-40B4-BE49-F238E27FC236}">
                    <a16:creationId xmlns:a16="http://schemas.microsoft.com/office/drawing/2014/main" id="{5894E367-6B8A-4199-9733-26AA4BC48D4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902" name="Google Shape;9626;p117">
                <a:extLst>
                  <a:ext uri="{FF2B5EF4-FFF2-40B4-BE49-F238E27FC236}">
                    <a16:creationId xmlns:a16="http://schemas.microsoft.com/office/drawing/2014/main" id="{1A658EBF-E395-4F5D-B6D9-879B2C74A2C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03" name="Google Shape;9627;p117">
                <a:extLst>
                  <a:ext uri="{FF2B5EF4-FFF2-40B4-BE49-F238E27FC236}">
                    <a16:creationId xmlns:a16="http://schemas.microsoft.com/office/drawing/2014/main" id="{5D02C7A2-E8AA-466B-8082-4C805DC7248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904" name="Google Shape;9611;p117">
              <a:extLst>
                <a:ext uri="{FF2B5EF4-FFF2-40B4-BE49-F238E27FC236}">
                  <a16:creationId xmlns:a16="http://schemas.microsoft.com/office/drawing/2014/main" id="{EDE1BE96-E653-4A0F-BD44-DEA73CBDEEFD}"/>
                </a:ext>
              </a:extLst>
            </p:cNvPr>
            <p:cNvGrpSpPr/>
            <p:nvPr/>
          </p:nvGrpSpPr>
          <p:grpSpPr>
            <a:xfrm>
              <a:off x="1616734" y="1679110"/>
              <a:ext cx="383067" cy="413400"/>
              <a:chOff x="2476982" y="2030254"/>
              <a:chExt cx="383067" cy="413400"/>
            </a:xfrm>
            <a:grpFill/>
          </p:grpSpPr>
          <p:sp>
            <p:nvSpPr>
              <p:cNvPr id="905" name="Google Shape;9612;p117">
                <a:extLst>
                  <a:ext uri="{FF2B5EF4-FFF2-40B4-BE49-F238E27FC236}">
                    <a16:creationId xmlns:a16="http://schemas.microsoft.com/office/drawing/2014/main" id="{E0366779-B64B-4ED1-8BB3-A5CFF9781F9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06" name="Google Shape;9613;p117">
                <a:extLst>
                  <a:ext uri="{FF2B5EF4-FFF2-40B4-BE49-F238E27FC236}">
                    <a16:creationId xmlns:a16="http://schemas.microsoft.com/office/drawing/2014/main" id="{7ADDB859-B325-475C-A31D-C11FF942176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07" name="Google Shape;9614;p117">
                <a:extLst>
                  <a:ext uri="{FF2B5EF4-FFF2-40B4-BE49-F238E27FC236}">
                    <a16:creationId xmlns:a16="http://schemas.microsoft.com/office/drawing/2014/main" id="{8F78F21C-E7DB-4E1C-8939-E76365C4091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08" name="Google Shape;9615;p117">
                <a:extLst>
                  <a:ext uri="{FF2B5EF4-FFF2-40B4-BE49-F238E27FC236}">
                    <a16:creationId xmlns:a16="http://schemas.microsoft.com/office/drawing/2014/main" id="{FD8AD272-964E-481D-A36D-E191E842F5A3}"/>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09" name="Google Shape;9616;p117">
                <a:extLst>
                  <a:ext uri="{FF2B5EF4-FFF2-40B4-BE49-F238E27FC236}">
                    <a16:creationId xmlns:a16="http://schemas.microsoft.com/office/drawing/2014/main" id="{98A35420-3417-4ED2-9D4C-EC04881094A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10" name="Google Shape;9617;p117">
                <a:extLst>
                  <a:ext uri="{FF2B5EF4-FFF2-40B4-BE49-F238E27FC236}">
                    <a16:creationId xmlns:a16="http://schemas.microsoft.com/office/drawing/2014/main" id="{58E69311-A942-433D-ADF4-9FAB37E60E7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11" name="Google Shape;9618;p117">
                <a:extLst>
                  <a:ext uri="{FF2B5EF4-FFF2-40B4-BE49-F238E27FC236}">
                    <a16:creationId xmlns:a16="http://schemas.microsoft.com/office/drawing/2014/main" id="{288D6558-DC09-42BC-AC03-3BE969087760}"/>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912" name="Google Shape;9619;p117">
                <a:extLst>
                  <a:ext uri="{FF2B5EF4-FFF2-40B4-BE49-F238E27FC236}">
                    <a16:creationId xmlns:a16="http://schemas.microsoft.com/office/drawing/2014/main" id="{3ABA77B5-7E3A-40AA-9967-7C541CFFAEE8}"/>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13" name="Google Shape;9620;p117">
                <a:extLst>
                  <a:ext uri="{FF2B5EF4-FFF2-40B4-BE49-F238E27FC236}">
                    <a16:creationId xmlns:a16="http://schemas.microsoft.com/office/drawing/2014/main" id="{942B0EC3-1484-4105-A1FC-52E406B07F62}"/>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14" name="Google Shape;9621;p117">
                <a:extLst>
                  <a:ext uri="{FF2B5EF4-FFF2-40B4-BE49-F238E27FC236}">
                    <a16:creationId xmlns:a16="http://schemas.microsoft.com/office/drawing/2014/main" id="{C303A225-AB16-4569-9131-F053AB3583E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15" name="Google Shape;9622;p117">
                <a:extLst>
                  <a:ext uri="{FF2B5EF4-FFF2-40B4-BE49-F238E27FC236}">
                    <a16:creationId xmlns:a16="http://schemas.microsoft.com/office/drawing/2014/main" id="{E268AB22-7675-4CE4-8017-0C023346031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916" name="Google Shape;9623;p117">
                <a:extLst>
                  <a:ext uri="{FF2B5EF4-FFF2-40B4-BE49-F238E27FC236}">
                    <a16:creationId xmlns:a16="http://schemas.microsoft.com/office/drawing/2014/main" id="{FC21DA1B-2052-4CCF-B1C5-4AB05595555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917" name="Google Shape;9624;p117">
                <a:extLst>
                  <a:ext uri="{FF2B5EF4-FFF2-40B4-BE49-F238E27FC236}">
                    <a16:creationId xmlns:a16="http://schemas.microsoft.com/office/drawing/2014/main" id="{CCCEDEE3-12F1-47B3-A95E-FA73E0930281}"/>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918" name="Google Shape;9625;p117">
                <a:extLst>
                  <a:ext uri="{FF2B5EF4-FFF2-40B4-BE49-F238E27FC236}">
                    <a16:creationId xmlns:a16="http://schemas.microsoft.com/office/drawing/2014/main" id="{684DDAD6-0CD1-4451-917A-28157DB450B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919" name="Google Shape;9626;p117">
                <a:extLst>
                  <a:ext uri="{FF2B5EF4-FFF2-40B4-BE49-F238E27FC236}">
                    <a16:creationId xmlns:a16="http://schemas.microsoft.com/office/drawing/2014/main" id="{A7D8B1E2-2C12-45CA-8C84-05A71CB4D8E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20" name="Google Shape;9627;p117">
                <a:extLst>
                  <a:ext uri="{FF2B5EF4-FFF2-40B4-BE49-F238E27FC236}">
                    <a16:creationId xmlns:a16="http://schemas.microsoft.com/office/drawing/2014/main" id="{50AFFD12-FAC3-4F76-B04A-6736B69B5C7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921" name="Google Shape;9611;p117">
              <a:extLst>
                <a:ext uri="{FF2B5EF4-FFF2-40B4-BE49-F238E27FC236}">
                  <a16:creationId xmlns:a16="http://schemas.microsoft.com/office/drawing/2014/main" id="{0E592BC5-DA26-498F-B870-8979073684D9}"/>
                </a:ext>
              </a:extLst>
            </p:cNvPr>
            <p:cNvGrpSpPr/>
            <p:nvPr/>
          </p:nvGrpSpPr>
          <p:grpSpPr>
            <a:xfrm>
              <a:off x="2686765" y="3769652"/>
              <a:ext cx="383067" cy="413400"/>
              <a:chOff x="2476982" y="2030254"/>
              <a:chExt cx="383067" cy="413400"/>
            </a:xfrm>
            <a:grpFill/>
          </p:grpSpPr>
          <p:sp>
            <p:nvSpPr>
              <p:cNvPr id="922" name="Google Shape;9612;p117">
                <a:extLst>
                  <a:ext uri="{FF2B5EF4-FFF2-40B4-BE49-F238E27FC236}">
                    <a16:creationId xmlns:a16="http://schemas.microsoft.com/office/drawing/2014/main" id="{544D6165-97AC-45B8-A0E7-7F4DF5A5847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23" name="Google Shape;9613;p117">
                <a:extLst>
                  <a:ext uri="{FF2B5EF4-FFF2-40B4-BE49-F238E27FC236}">
                    <a16:creationId xmlns:a16="http://schemas.microsoft.com/office/drawing/2014/main" id="{80BDDB2F-62CC-4BB3-AA11-119977F1257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24" name="Google Shape;9614;p117">
                <a:extLst>
                  <a:ext uri="{FF2B5EF4-FFF2-40B4-BE49-F238E27FC236}">
                    <a16:creationId xmlns:a16="http://schemas.microsoft.com/office/drawing/2014/main" id="{073548FB-2AF4-47E5-962D-F9507B8F0935}"/>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25" name="Google Shape;9615;p117">
                <a:extLst>
                  <a:ext uri="{FF2B5EF4-FFF2-40B4-BE49-F238E27FC236}">
                    <a16:creationId xmlns:a16="http://schemas.microsoft.com/office/drawing/2014/main" id="{350559AF-232F-4ADA-B82E-4ED84B0DBE2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26" name="Google Shape;9616;p117">
                <a:extLst>
                  <a:ext uri="{FF2B5EF4-FFF2-40B4-BE49-F238E27FC236}">
                    <a16:creationId xmlns:a16="http://schemas.microsoft.com/office/drawing/2014/main" id="{BA013D61-6A9A-4AED-998E-D4AE5BE18114}"/>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27" name="Google Shape;9617;p117">
                <a:extLst>
                  <a:ext uri="{FF2B5EF4-FFF2-40B4-BE49-F238E27FC236}">
                    <a16:creationId xmlns:a16="http://schemas.microsoft.com/office/drawing/2014/main" id="{1DFF32E7-5ABB-49B5-9B94-F3A9BBF945F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28" name="Google Shape;9618;p117">
                <a:extLst>
                  <a:ext uri="{FF2B5EF4-FFF2-40B4-BE49-F238E27FC236}">
                    <a16:creationId xmlns:a16="http://schemas.microsoft.com/office/drawing/2014/main" id="{0EEB057C-DF22-46E6-B5BC-5DD0DFFC6D9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929" name="Google Shape;9619;p117">
                <a:extLst>
                  <a:ext uri="{FF2B5EF4-FFF2-40B4-BE49-F238E27FC236}">
                    <a16:creationId xmlns:a16="http://schemas.microsoft.com/office/drawing/2014/main" id="{F8F37BF5-D5AD-4AF0-A691-4D6EEA319CD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30" name="Google Shape;9620;p117">
                <a:extLst>
                  <a:ext uri="{FF2B5EF4-FFF2-40B4-BE49-F238E27FC236}">
                    <a16:creationId xmlns:a16="http://schemas.microsoft.com/office/drawing/2014/main" id="{10D75725-6C08-4034-A0B0-F86512D88315}"/>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31" name="Google Shape;9621;p117">
                <a:extLst>
                  <a:ext uri="{FF2B5EF4-FFF2-40B4-BE49-F238E27FC236}">
                    <a16:creationId xmlns:a16="http://schemas.microsoft.com/office/drawing/2014/main" id="{FC525D24-2F39-42CB-8A82-95DB8D55755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32" name="Google Shape;9622;p117">
                <a:extLst>
                  <a:ext uri="{FF2B5EF4-FFF2-40B4-BE49-F238E27FC236}">
                    <a16:creationId xmlns:a16="http://schemas.microsoft.com/office/drawing/2014/main" id="{AB6AF441-F7BF-4A99-BE17-9CA66C89ED3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933" name="Google Shape;9623;p117">
                <a:extLst>
                  <a:ext uri="{FF2B5EF4-FFF2-40B4-BE49-F238E27FC236}">
                    <a16:creationId xmlns:a16="http://schemas.microsoft.com/office/drawing/2014/main" id="{F64A9799-EEE1-42E5-AC3B-6500CEA8DEA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934" name="Google Shape;9624;p117">
                <a:extLst>
                  <a:ext uri="{FF2B5EF4-FFF2-40B4-BE49-F238E27FC236}">
                    <a16:creationId xmlns:a16="http://schemas.microsoft.com/office/drawing/2014/main" id="{7FD39E68-FC6B-4EF1-B511-7FEC9288C01F}"/>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935" name="Google Shape;9625;p117">
                <a:extLst>
                  <a:ext uri="{FF2B5EF4-FFF2-40B4-BE49-F238E27FC236}">
                    <a16:creationId xmlns:a16="http://schemas.microsoft.com/office/drawing/2014/main" id="{ECE5F717-ACA8-42AD-9DAE-D1CA32EA89E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936" name="Google Shape;9626;p117">
                <a:extLst>
                  <a:ext uri="{FF2B5EF4-FFF2-40B4-BE49-F238E27FC236}">
                    <a16:creationId xmlns:a16="http://schemas.microsoft.com/office/drawing/2014/main" id="{A36733ED-3B1B-4E16-8B49-99F346F0C48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37" name="Google Shape;9627;p117">
                <a:extLst>
                  <a:ext uri="{FF2B5EF4-FFF2-40B4-BE49-F238E27FC236}">
                    <a16:creationId xmlns:a16="http://schemas.microsoft.com/office/drawing/2014/main" id="{9DD83A24-74D9-4D92-A6C6-B3CA7D749DF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938" name="Google Shape;9611;p117">
              <a:extLst>
                <a:ext uri="{FF2B5EF4-FFF2-40B4-BE49-F238E27FC236}">
                  <a16:creationId xmlns:a16="http://schemas.microsoft.com/office/drawing/2014/main" id="{34660B15-EE70-47BD-9AFD-2AD1F059498A}"/>
                </a:ext>
              </a:extLst>
            </p:cNvPr>
            <p:cNvGrpSpPr/>
            <p:nvPr/>
          </p:nvGrpSpPr>
          <p:grpSpPr>
            <a:xfrm>
              <a:off x="2687957" y="3454530"/>
              <a:ext cx="383067" cy="413400"/>
              <a:chOff x="2476982" y="2030254"/>
              <a:chExt cx="383067" cy="413400"/>
            </a:xfrm>
            <a:grpFill/>
          </p:grpSpPr>
          <p:sp>
            <p:nvSpPr>
              <p:cNvPr id="939" name="Google Shape;9612;p117">
                <a:extLst>
                  <a:ext uri="{FF2B5EF4-FFF2-40B4-BE49-F238E27FC236}">
                    <a16:creationId xmlns:a16="http://schemas.microsoft.com/office/drawing/2014/main" id="{BCEAB251-1549-40B2-BB4C-FE5D705FE66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40" name="Google Shape;9613;p117">
                <a:extLst>
                  <a:ext uri="{FF2B5EF4-FFF2-40B4-BE49-F238E27FC236}">
                    <a16:creationId xmlns:a16="http://schemas.microsoft.com/office/drawing/2014/main" id="{4E19C680-FA9A-4302-9F3C-5F42113A34A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41" name="Google Shape;9614;p117">
                <a:extLst>
                  <a:ext uri="{FF2B5EF4-FFF2-40B4-BE49-F238E27FC236}">
                    <a16:creationId xmlns:a16="http://schemas.microsoft.com/office/drawing/2014/main" id="{A3F8694F-860A-4EEC-B228-CE02373C503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42" name="Google Shape;9615;p117">
                <a:extLst>
                  <a:ext uri="{FF2B5EF4-FFF2-40B4-BE49-F238E27FC236}">
                    <a16:creationId xmlns:a16="http://schemas.microsoft.com/office/drawing/2014/main" id="{100E43F8-1DF0-4D64-B798-3A0C5D638A9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43" name="Google Shape;9616;p117">
                <a:extLst>
                  <a:ext uri="{FF2B5EF4-FFF2-40B4-BE49-F238E27FC236}">
                    <a16:creationId xmlns:a16="http://schemas.microsoft.com/office/drawing/2014/main" id="{35B3BBE7-6E8F-4FE7-AC5C-2BC559716ED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44" name="Google Shape;9617;p117">
                <a:extLst>
                  <a:ext uri="{FF2B5EF4-FFF2-40B4-BE49-F238E27FC236}">
                    <a16:creationId xmlns:a16="http://schemas.microsoft.com/office/drawing/2014/main" id="{C1AA6FB9-C872-4D94-A3BF-92B58E64605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45" name="Google Shape;9618;p117">
                <a:extLst>
                  <a:ext uri="{FF2B5EF4-FFF2-40B4-BE49-F238E27FC236}">
                    <a16:creationId xmlns:a16="http://schemas.microsoft.com/office/drawing/2014/main" id="{BB37919F-B8B2-48B5-9064-C96F6FF6F90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946" name="Google Shape;9619;p117">
                <a:extLst>
                  <a:ext uri="{FF2B5EF4-FFF2-40B4-BE49-F238E27FC236}">
                    <a16:creationId xmlns:a16="http://schemas.microsoft.com/office/drawing/2014/main" id="{938B17B8-8ECC-444F-8F4E-754549BDEF1C}"/>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47" name="Google Shape;9620;p117">
                <a:extLst>
                  <a:ext uri="{FF2B5EF4-FFF2-40B4-BE49-F238E27FC236}">
                    <a16:creationId xmlns:a16="http://schemas.microsoft.com/office/drawing/2014/main" id="{38FC58C2-3193-47FD-A689-010D6A267A0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48" name="Google Shape;9621;p117">
                <a:extLst>
                  <a:ext uri="{FF2B5EF4-FFF2-40B4-BE49-F238E27FC236}">
                    <a16:creationId xmlns:a16="http://schemas.microsoft.com/office/drawing/2014/main" id="{A5DF29FB-9179-47B5-9FCC-C18F5606203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49" name="Google Shape;9622;p117">
                <a:extLst>
                  <a:ext uri="{FF2B5EF4-FFF2-40B4-BE49-F238E27FC236}">
                    <a16:creationId xmlns:a16="http://schemas.microsoft.com/office/drawing/2014/main" id="{18A98FEC-4A4A-4629-B7D5-8F799FE0A61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950" name="Google Shape;9623;p117">
                <a:extLst>
                  <a:ext uri="{FF2B5EF4-FFF2-40B4-BE49-F238E27FC236}">
                    <a16:creationId xmlns:a16="http://schemas.microsoft.com/office/drawing/2014/main" id="{D6A364C1-96C8-47F3-9363-D0A4257CB36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951" name="Google Shape;9624;p117">
                <a:extLst>
                  <a:ext uri="{FF2B5EF4-FFF2-40B4-BE49-F238E27FC236}">
                    <a16:creationId xmlns:a16="http://schemas.microsoft.com/office/drawing/2014/main" id="{76AAFED9-71DD-48A1-A6C7-E55CF4BA968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952" name="Google Shape;9625;p117">
                <a:extLst>
                  <a:ext uri="{FF2B5EF4-FFF2-40B4-BE49-F238E27FC236}">
                    <a16:creationId xmlns:a16="http://schemas.microsoft.com/office/drawing/2014/main" id="{36BB1087-FBCC-4467-9F7D-D0AF1213833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953" name="Google Shape;9626;p117">
                <a:extLst>
                  <a:ext uri="{FF2B5EF4-FFF2-40B4-BE49-F238E27FC236}">
                    <a16:creationId xmlns:a16="http://schemas.microsoft.com/office/drawing/2014/main" id="{03E23CAD-98CE-457E-803D-25180E218B8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54" name="Google Shape;9627;p117">
                <a:extLst>
                  <a:ext uri="{FF2B5EF4-FFF2-40B4-BE49-F238E27FC236}">
                    <a16:creationId xmlns:a16="http://schemas.microsoft.com/office/drawing/2014/main" id="{4F4811F5-3EE6-45FB-A818-C9D834401439}"/>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955" name="Google Shape;9611;p117">
              <a:extLst>
                <a:ext uri="{FF2B5EF4-FFF2-40B4-BE49-F238E27FC236}">
                  <a16:creationId xmlns:a16="http://schemas.microsoft.com/office/drawing/2014/main" id="{897E0468-B7D4-4D2E-B830-111ADB5933B7}"/>
                </a:ext>
              </a:extLst>
            </p:cNvPr>
            <p:cNvGrpSpPr/>
            <p:nvPr/>
          </p:nvGrpSpPr>
          <p:grpSpPr>
            <a:xfrm>
              <a:off x="2687221" y="3143809"/>
              <a:ext cx="383067" cy="413400"/>
              <a:chOff x="2476982" y="2030254"/>
              <a:chExt cx="383067" cy="413400"/>
            </a:xfrm>
            <a:grpFill/>
          </p:grpSpPr>
          <p:sp>
            <p:nvSpPr>
              <p:cNvPr id="956" name="Google Shape;9612;p117">
                <a:extLst>
                  <a:ext uri="{FF2B5EF4-FFF2-40B4-BE49-F238E27FC236}">
                    <a16:creationId xmlns:a16="http://schemas.microsoft.com/office/drawing/2014/main" id="{6445900B-340B-49E8-8F6C-AE33A6F33E9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57" name="Google Shape;9613;p117">
                <a:extLst>
                  <a:ext uri="{FF2B5EF4-FFF2-40B4-BE49-F238E27FC236}">
                    <a16:creationId xmlns:a16="http://schemas.microsoft.com/office/drawing/2014/main" id="{7BBDEF14-2491-4DE9-A523-CDB2982817F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58" name="Google Shape;9614;p117">
                <a:extLst>
                  <a:ext uri="{FF2B5EF4-FFF2-40B4-BE49-F238E27FC236}">
                    <a16:creationId xmlns:a16="http://schemas.microsoft.com/office/drawing/2014/main" id="{64CCBA57-37C4-4584-99C2-737062FD6D9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59" name="Google Shape;9615;p117">
                <a:extLst>
                  <a:ext uri="{FF2B5EF4-FFF2-40B4-BE49-F238E27FC236}">
                    <a16:creationId xmlns:a16="http://schemas.microsoft.com/office/drawing/2014/main" id="{6F8EE619-6110-4C77-8AC4-A1EB1136E5A3}"/>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60" name="Google Shape;9616;p117">
                <a:extLst>
                  <a:ext uri="{FF2B5EF4-FFF2-40B4-BE49-F238E27FC236}">
                    <a16:creationId xmlns:a16="http://schemas.microsoft.com/office/drawing/2014/main" id="{3E9671A2-7F49-4121-968F-0B5698A0666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61" name="Google Shape;9617;p117">
                <a:extLst>
                  <a:ext uri="{FF2B5EF4-FFF2-40B4-BE49-F238E27FC236}">
                    <a16:creationId xmlns:a16="http://schemas.microsoft.com/office/drawing/2014/main" id="{57262D38-4333-44C5-A82C-A506B1BF650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62" name="Google Shape;9618;p117">
                <a:extLst>
                  <a:ext uri="{FF2B5EF4-FFF2-40B4-BE49-F238E27FC236}">
                    <a16:creationId xmlns:a16="http://schemas.microsoft.com/office/drawing/2014/main" id="{7124C951-B531-4302-BD48-6462427316F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963" name="Google Shape;9619;p117">
                <a:extLst>
                  <a:ext uri="{FF2B5EF4-FFF2-40B4-BE49-F238E27FC236}">
                    <a16:creationId xmlns:a16="http://schemas.microsoft.com/office/drawing/2014/main" id="{9FC804CA-1916-49F3-98C2-EE7AC7869D4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64" name="Google Shape;9620;p117">
                <a:extLst>
                  <a:ext uri="{FF2B5EF4-FFF2-40B4-BE49-F238E27FC236}">
                    <a16:creationId xmlns:a16="http://schemas.microsoft.com/office/drawing/2014/main" id="{1981B568-6D2B-45A2-A170-E650D03BB762}"/>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65" name="Google Shape;9621;p117">
                <a:extLst>
                  <a:ext uri="{FF2B5EF4-FFF2-40B4-BE49-F238E27FC236}">
                    <a16:creationId xmlns:a16="http://schemas.microsoft.com/office/drawing/2014/main" id="{926604DE-6D40-4701-BA53-0DCC3A1BE84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66" name="Google Shape;9622;p117">
                <a:extLst>
                  <a:ext uri="{FF2B5EF4-FFF2-40B4-BE49-F238E27FC236}">
                    <a16:creationId xmlns:a16="http://schemas.microsoft.com/office/drawing/2014/main" id="{33A50272-0FD4-4128-8FB0-1D7DF1BFA1B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967" name="Google Shape;9623;p117">
                <a:extLst>
                  <a:ext uri="{FF2B5EF4-FFF2-40B4-BE49-F238E27FC236}">
                    <a16:creationId xmlns:a16="http://schemas.microsoft.com/office/drawing/2014/main" id="{109FDDA8-1CEE-4D7E-A40C-AD2AA3AA0EB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968" name="Google Shape;9624;p117">
                <a:extLst>
                  <a:ext uri="{FF2B5EF4-FFF2-40B4-BE49-F238E27FC236}">
                    <a16:creationId xmlns:a16="http://schemas.microsoft.com/office/drawing/2014/main" id="{E7DDDD8D-7A0F-4888-929C-0545B3E1710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969" name="Google Shape;9625;p117">
                <a:extLst>
                  <a:ext uri="{FF2B5EF4-FFF2-40B4-BE49-F238E27FC236}">
                    <a16:creationId xmlns:a16="http://schemas.microsoft.com/office/drawing/2014/main" id="{B0B292D6-B4B5-4A0D-97CD-6908B7A7FA58}"/>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970" name="Google Shape;9626;p117">
                <a:extLst>
                  <a:ext uri="{FF2B5EF4-FFF2-40B4-BE49-F238E27FC236}">
                    <a16:creationId xmlns:a16="http://schemas.microsoft.com/office/drawing/2014/main" id="{BC420234-88F6-4471-8E31-15C6ABF3A40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71" name="Google Shape;9627;p117">
                <a:extLst>
                  <a:ext uri="{FF2B5EF4-FFF2-40B4-BE49-F238E27FC236}">
                    <a16:creationId xmlns:a16="http://schemas.microsoft.com/office/drawing/2014/main" id="{490197CD-E249-47E6-9421-34AF26591977}"/>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972" name="Google Shape;9611;p117">
              <a:extLst>
                <a:ext uri="{FF2B5EF4-FFF2-40B4-BE49-F238E27FC236}">
                  <a16:creationId xmlns:a16="http://schemas.microsoft.com/office/drawing/2014/main" id="{E510B30B-473D-435B-AFB8-1CE4ECC55340}"/>
                </a:ext>
              </a:extLst>
            </p:cNvPr>
            <p:cNvGrpSpPr/>
            <p:nvPr/>
          </p:nvGrpSpPr>
          <p:grpSpPr>
            <a:xfrm>
              <a:off x="2687725" y="2827816"/>
              <a:ext cx="383067" cy="413400"/>
              <a:chOff x="2476982" y="2030254"/>
              <a:chExt cx="383067" cy="413400"/>
            </a:xfrm>
            <a:grpFill/>
          </p:grpSpPr>
          <p:sp>
            <p:nvSpPr>
              <p:cNvPr id="973" name="Google Shape;9612;p117">
                <a:extLst>
                  <a:ext uri="{FF2B5EF4-FFF2-40B4-BE49-F238E27FC236}">
                    <a16:creationId xmlns:a16="http://schemas.microsoft.com/office/drawing/2014/main" id="{E5BD42F3-C233-4B80-A4B0-C2F2856F740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74" name="Google Shape;9613;p117">
                <a:extLst>
                  <a:ext uri="{FF2B5EF4-FFF2-40B4-BE49-F238E27FC236}">
                    <a16:creationId xmlns:a16="http://schemas.microsoft.com/office/drawing/2014/main" id="{A809636F-A64D-4291-B9D9-3293C48ACD9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75" name="Google Shape;9614;p117">
                <a:extLst>
                  <a:ext uri="{FF2B5EF4-FFF2-40B4-BE49-F238E27FC236}">
                    <a16:creationId xmlns:a16="http://schemas.microsoft.com/office/drawing/2014/main" id="{5895836A-BC29-4814-A60C-011327D5E54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76" name="Google Shape;9615;p117">
                <a:extLst>
                  <a:ext uri="{FF2B5EF4-FFF2-40B4-BE49-F238E27FC236}">
                    <a16:creationId xmlns:a16="http://schemas.microsoft.com/office/drawing/2014/main" id="{E3674849-CC65-4638-A613-23762E5017B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77" name="Google Shape;9616;p117">
                <a:extLst>
                  <a:ext uri="{FF2B5EF4-FFF2-40B4-BE49-F238E27FC236}">
                    <a16:creationId xmlns:a16="http://schemas.microsoft.com/office/drawing/2014/main" id="{60C242DF-1500-425F-8756-000D1404B77D}"/>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78" name="Google Shape;9617;p117">
                <a:extLst>
                  <a:ext uri="{FF2B5EF4-FFF2-40B4-BE49-F238E27FC236}">
                    <a16:creationId xmlns:a16="http://schemas.microsoft.com/office/drawing/2014/main" id="{89866A94-8773-4725-95DD-233C7B7E6BD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79" name="Google Shape;9618;p117">
                <a:extLst>
                  <a:ext uri="{FF2B5EF4-FFF2-40B4-BE49-F238E27FC236}">
                    <a16:creationId xmlns:a16="http://schemas.microsoft.com/office/drawing/2014/main" id="{94BB08D7-A500-427A-AD7D-8B38FB5898C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980" name="Google Shape;9619;p117">
                <a:extLst>
                  <a:ext uri="{FF2B5EF4-FFF2-40B4-BE49-F238E27FC236}">
                    <a16:creationId xmlns:a16="http://schemas.microsoft.com/office/drawing/2014/main" id="{AC13F45E-18F3-4E00-897E-14948533D39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81" name="Google Shape;9620;p117">
                <a:extLst>
                  <a:ext uri="{FF2B5EF4-FFF2-40B4-BE49-F238E27FC236}">
                    <a16:creationId xmlns:a16="http://schemas.microsoft.com/office/drawing/2014/main" id="{FDFA3D3A-B068-4822-A26D-9A69C75181C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82" name="Google Shape;9621;p117">
                <a:extLst>
                  <a:ext uri="{FF2B5EF4-FFF2-40B4-BE49-F238E27FC236}">
                    <a16:creationId xmlns:a16="http://schemas.microsoft.com/office/drawing/2014/main" id="{2D443653-4413-4358-9270-C92DBD510B9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83" name="Google Shape;9622;p117">
                <a:extLst>
                  <a:ext uri="{FF2B5EF4-FFF2-40B4-BE49-F238E27FC236}">
                    <a16:creationId xmlns:a16="http://schemas.microsoft.com/office/drawing/2014/main" id="{D27D1FF9-6D7A-4718-B117-DFCDBAB88EB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984" name="Google Shape;9623;p117">
                <a:extLst>
                  <a:ext uri="{FF2B5EF4-FFF2-40B4-BE49-F238E27FC236}">
                    <a16:creationId xmlns:a16="http://schemas.microsoft.com/office/drawing/2014/main" id="{057EB4BE-BB2D-4B4E-9D20-04AD67DDA4F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985" name="Google Shape;9624;p117">
                <a:extLst>
                  <a:ext uri="{FF2B5EF4-FFF2-40B4-BE49-F238E27FC236}">
                    <a16:creationId xmlns:a16="http://schemas.microsoft.com/office/drawing/2014/main" id="{1FED2A30-0A2A-486B-B393-9D89C1491252}"/>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986" name="Google Shape;9625;p117">
                <a:extLst>
                  <a:ext uri="{FF2B5EF4-FFF2-40B4-BE49-F238E27FC236}">
                    <a16:creationId xmlns:a16="http://schemas.microsoft.com/office/drawing/2014/main" id="{BE055CA2-65A7-4148-8EE2-A19BB18FEAB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987" name="Google Shape;9626;p117">
                <a:extLst>
                  <a:ext uri="{FF2B5EF4-FFF2-40B4-BE49-F238E27FC236}">
                    <a16:creationId xmlns:a16="http://schemas.microsoft.com/office/drawing/2014/main" id="{89109B2F-5DE9-4CFC-AE19-099CAF9ED6B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88" name="Google Shape;9627;p117">
                <a:extLst>
                  <a:ext uri="{FF2B5EF4-FFF2-40B4-BE49-F238E27FC236}">
                    <a16:creationId xmlns:a16="http://schemas.microsoft.com/office/drawing/2014/main" id="{6BA9A3B7-9704-45AE-A4C7-8CAECDCA6E3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989" name="Google Shape;9611;p117">
              <a:extLst>
                <a:ext uri="{FF2B5EF4-FFF2-40B4-BE49-F238E27FC236}">
                  <a16:creationId xmlns:a16="http://schemas.microsoft.com/office/drawing/2014/main" id="{C2CCCB94-D5B1-4F3B-AFC6-0DCF5244C2CD}"/>
                </a:ext>
              </a:extLst>
            </p:cNvPr>
            <p:cNvGrpSpPr/>
            <p:nvPr/>
          </p:nvGrpSpPr>
          <p:grpSpPr>
            <a:xfrm>
              <a:off x="2687725" y="2513491"/>
              <a:ext cx="383067" cy="413400"/>
              <a:chOff x="2476982" y="2030254"/>
              <a:chExt cx="383067" cy="413400"/>
            </a:xfrm>
            <a:grpFill/>
          </p:grpSpPr>
          <p:sp>
            <p:nvSpPr>
              <p:cNvPr id="990" name="Google Shape;9612;p117">
                <a:extLst>
                  <a:ext uri="{FF2B5EF4-FFF2-40B4-BE49-F238E27FC236}">
                    <a16:creationId xmlns:a16="http://schemas.microsoft.com/office/drawing/2014/main" id="{35A21D1E-5494-4BC8-8CBA-C781421B9FF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91" name="Google Shape;9613;p117">
                <a:extLst>
                  <a:ext uri="{FF2B5EF4-FFF2-40B4-BE49-F238E27FC236}">
                    <a16:creationId xmlns:a16="http://schemas.microsoft.com/office/drawing/2014/main" id="{048E8F22-8990-473A-AB12-A43734DEEC9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92" name="Google Shape;9614;p117">
                <a:extLst>
                  <a:ext uri="{FF2B5EF4-FFF2-40B4-BE49-F238E27FC236}">
                    <a16:creationId xmlns:a16="http://schemas.microsoft.com/office/drawing/2014/main" id="{1CC4BE15-BE69-4056-BCEB-E515DBCC259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93" name="Google Shape;9615;p117">
                <a:extLst>
                  <a:ext uri="{FF2B5EF4-FFF2-40B4-BE49-F238E27FC236}">
                    <a16:creationId xmlns:a16="http://schemas.microsoft.com/office/drawing/2014/main" id="{0403E7DF-945B-437F-BA95-2FF1E318AAD3}"/>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94" name="Google Shape;9616;p117">
                <a:extLst>
                  <a:ext uri="{FF2B5EF4-FFF2-40B4-BE49-F238E27FC236}">
                    <a16:creationId xmlns:a16="http://schemas.microsoft.com/office/drawing/2014/main" id="{47A37F58-ADC6-47A1-A462-662431086FB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95" name="Google Shape;9617;p117">
                <a:extLst>
                  <a:ext uri="{FF2B5EF4-FFF2-40B4-BE49-F238E27FC236}">
                    <a16:creationId xmlns:a16="http://schemas.microsoft.com/office/drawing/2014/main" id="{75FC20C2-40A5-41DB-B215-FA2454B866F4}"/>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996" name="Google Shape;9618;p117">
                <a:extLst>
                  <a:ext uri="{FF2B5EF4-FFF2-40B4-BE49-F238E27FC236}">
                    <a16:creationId xmlns:a16="http://schemas.microsoft.com/office/drawing/2014/main" id="{ABC04CAC-8107-4442-9ED4-C5165C183A4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997" name="Google Shape;9619;p117">
                <a:extLst>
                  <a:ext uri="{FF2B5EF4-FFF2-40B4-BE49-F238E27FC236}">
                    <a16:creationId xmlns:a16="http://schemas.microsoft.com/office/drawing/2014/main" id="{63A744AF-462D-4F88-8836-E053C91FC932}"/>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98" name="Google Shape;9620;p117">
                <a:extLst>
                  <a:ext uri="{FF2B5EF4-FFF2-40B4-BE49-F238E27FC236}">
                    <a16:creationId xmlns:a16="http://schemas.microsoft.com/office/drawing/2014/main" id="{F234D614-D30D-4DF9-A75C-07E30E7BF94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999" name="Google Shape;9621;p117">
                <a:extLst>
                  <a:ext uri="{FF2B5EF4-FFF2-40B4-BE49-F238E27FC236}">
                    <a16:creationId xmlns:a16="http://schemas.microsoft.com/office/drawing/2014/main" id="{C5561EA6-8763-4C9C-A3E6-75F9A3D994F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00" name="Google Shape;9622;p117">
                <a:extLst>
                  <a:ext uri="{FF2B5EF4-FFF2-40B4-BE49-F238E27FC236}">
                    <a16:creationId xmlns:a16="http://schemas.microsoft.com/office/drawing/2014/main" id="{FFC976C2-0F15-4873-82CD-EBCF3A2E375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001" name="Google Shape;9623;p117">
                <a:extLst>
                  <a:ext uri="{FF2B5EF4-FFF2-40B4-BE49-F238E27FC236}">
                    <a16:creationId xmlns:a16="http://schemas.microsoft.com/office/drawing/2014/main" id="{5EA20E4C-0745-4569-B452-5F017CDAED3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002" name="Google Shape;9624;p117">
                <a:extLst>
                  <a:ext uri="{FF2B5EF4-FFF2-40B4-BE49-F238E27FC236}">
                    <a16:creationId xmlns:a16="http://schemas.microsoft.com/office/drawing/2014/main" id="{F0CD2F39-F60B-4D93-9EC6-A1648BF6847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003" name="Google Shape;9625;p117">
                <a:extLst>
                  <a:ext uri="{FF2B5EF4-FFF2-40B4-BE49-F238E27FC236}">
                    <a16:creationId xmlns:a16="http://schemas.microsoft.com/office/drawing/2014/main" id="{ED27AB24-5543-49C4-BE86-5991A6115485}"/>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004" name="Google Shape;9626;p117">
                <a:extLst>
                  <a:ext uri="{FF2B5EF4-FFF2-40B4-BE49-F238E27FC236}">
                    <a16:creationId xmlns:a16="http://schemas.microsoft.com/office/drawing/2014/main" id="{3C764C03-5AE0-4821-B27B-3565E960A99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05" name="Google Shape;9627;p117">
                <a:extLst>
                  <a:ext uri="{FF2B5EF4-FFF2-40B4-BE49-F238E27FC236}">
                    <a16:creationId xmlns:a16="http://schemas.microsoft.com/office/drawing/2014/main" id="{4872A13A-999D-45DD-AE47-F7AAD53CB81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006" name="Google Shape;9611;p117">
              <a:extLst>
                <a:ext uri="{FF2B5EF4-FFF2-40B4-BE49-F238E27FC236}">
                  <a16:creationId xmlns:a16="http://schemas.microsoft.com/office/drawing/2014/main" id="{2EC87A7F-9500-4407-B287-549B83C5FDBA}"/>
                </a:ext>
              </a:extLst>
            </p:cNvPr>
            <p:cNvGrpSpPr/>
            <p:nvPr/>
          </p:nvGrpSpPr>
          <p:grpSpPr>
            <a:xfrm>
              <a:off x="2687637" y="2199265"/>
              <a:ext cx="383067" cy="413400"/>
              <a:chOff x="2476982" y="2030254"/>
              <a:chExt cx="383067" cy="413400"/>
            </a:xfrm>
            <a:grpFill/>
          </p:grpSpPr>
          <p:sp>
            <p:nvSpPr>
              <p:cNvPr id="1007" name="Google Shape;9612;p117">
                <a:extLst>
                  <a:ext uri="{FF2B5EF4-FFF2-40B4-BE49-F238E27FC236}">
                    <a16:creationId xmlns:a16="http://schemas.microsoft.com/office/drawing/2014/main" id="{29F7269E-FB25-434D-A566-65F5294A37AD}"/>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08" name="Google Shape;9613;p117">
                <a:extLst>
                  <a:ext uri="{FF2B5EF4-FFF2-40B4-BE49-F238E27FC236}">
                    <a16:creationId xmlns:a16="http://schemas.microsoft.com/office/drawing/2014/main" id="{F784CC8F-4435-414E-90FB-9406C381294C}"/>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09" name="Google Shape;9614;p117">
                <a:extLst>
                  <a:ext uri="{FF2B5EF4-FFF2-40B4-BE49-F238E27FC236}">
                    <a16:creationId xmlns:a16="http://schemas.microsoft.com/office/drawing/2014/main" id="{E2DA9824-C430-497D-8C9D-8C484425C59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10" name="Google Shape;9615;p117">
                <a:extLst>
                  <a:ext uri="{FF2B5EF4-FFF2-40B4-BE49-F238E27FC236}">
                    <a16:creationId xmlns:a16="http://schemas.microsoft.com/office/drawing/2014/main" id="{99795CB0-0794-457A-ADA9-656EEEB0E975}"/>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11" name="Google Shape;9616;p117">
                <a:extLst>
                  <a:ext uri="{FF2B5EF4-FFF2-40B4-BE49-F238E27FC236}">
                    <a16:creationId xmlns:a16="http://schemas.microsoft.com/office/drawing/2014/main" id="{30466EFC-32FA-4D7F-8EE6-5A4F7C924B5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12" name="Google Shape;9617;p117">
                <a:extLst>
                  <a:ext uri="{FF2B5EF4-FFF2-40B4-BE49-F238E27FC236}">
                    <a16:creationId xmlns:a16="http://schemas.microsoft.com/office/drawing/2014/main" id="{3730C385-4450-4F58-9817-B731B466A32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13" name="Google Shape;9618;p117">
                <a:extLst>
                  <a:ext uri="{FF2B5EF4-FFF2-40B4-BE49-F238E27FC236}">
                    <a16:creationId xmlns:a16="http://schemas.microsoft.com/office/drawing/2014/main" id="{2958D405-3084-4252-BF80-B6E9B044827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014" name="Google Shape;9619;p117">
                <a:extLst>
                  <a:ext uri="{FF2B5EF4-FFF2-40B4-BE49-F238E27FC236}">
                    <a16:creationId xmlns:a16="http://schemas.microsoft.com/office/drawing/2014/main" id="{B6229036-C8D2-4FC9-BD15-A8EAFCB6636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15" name="Google Shape;9620;p117">
                <a:extLst>
                  <a:ext uri="{FF2B5EF4-FFF2-40B4-BE49-F238E27FC236}">
                    <a16:creationId xmlns:a16="http://schemas.microsoft.com/office/drawing/2014/main" id="{3E804247-251D-4C9B-9512-3247B565729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16" name="Google Shape;9621;p117">
                <a:extLst>
                  <a:ext uri="{FF2B5EF4-FFF2-40B4-BE49-F238E27FC236}">
                    <a16:creationId xmlns:a16="http://schemas.microsoft.com/office/drawing/2014/main" id="{46FA5DE3-D826-4E66-A619-0415CDD6F68F}"/>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17" name="Google Shape;9622;p117">
                <a:extLst>
                  <a:ext uri="{FF2B5EF4-FFF2-40B4-BE49-F238E27FC236}">
                    <a16:creationId xmlns:a16="http://schemas.microsoft.com/office/drawing/2014/main" id="{8E7F98F4-3F6D-4F37-B13D-192702368E53}"/>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018" name="Google Shape;9623;p117">
                <a:extLst>
                  <a:ext uri="{FF2B5EF4-FFF2-40B4-BE49-F238E27FC236}">
                    <a16:creationId xmlns:a16="http://schemas.microsoft.com/office/drawing/2014/main" id="{C46392C5-D8C6-40F0-98FB-0BC4C5CAD63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019" name="Google Shape;9624;p117">
                <a:extLst>
                  <a:ext uri="{FF2B5EF4-FFF2-40B4-BE49-F238E27FC236}">
                    <a16:creationId xmlns:a16="http://schemas.microsoft.com/office/drawing/2014/main" id="{3F0F7C19-438B-4031-B0FA-04E4BD93914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020" name="Google Shape;9625;p117">
                <a:extLst>
                  <a:ext uri="{FF2B5EF4-FFF2-40B4-BE49-F238E27FC236}">
                    <a16:creationId xmlns:a16="http://schemas.microsoft.com/office/drawing/2014/main" id="{8E4D37D3-3E96-4383-824C-79965B6DCF41}"/>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021" name="Google Shape;9626;p117">
                <a:extLst>
                  <a:ext uri="{FF2B5EF4-FFF2-40B4-BE49-F238E27FC236}">
                    <a16:creationId xmlns:a16="http://schemas.microsoft.com/office/drawing/2014/main" id="{565A4F11-31DE-431D-A1F3-AC36210E19F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22" name="Google Shape;9627;p117">
                <a:extLst>
                  <a:ext uri="{FF2B5EF4-FFF2-40B4-BE49-F238E27FC236}">
                    <a16:creationId xmlns:a16="http://schemas.microsoft.com/office/drawing/2014/main" id="{16B72B8F-8B92-4697-9BA1-55509B9D3E3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023" name="Google Shape;9611;p117">
              <a:extLst>
                <a:ext uri="{FF2B5EF4-FFF2-40B4-BE49-F238E27FC236}">
                  <a16:creationId xmlns:a16="http://schemas.microsoft.com/office/drawing/2014/main" id="{3454D59F-6D72-4F24-A0DD-FB05AB257446}"/>
                </a:ext>
              </a:extLst>
            </p:cNvPr>
            <p:cNvGrpSpPr/>
            <p:nvPr/>
          </p:nvGrpSpPr>
          <p:grpSpPr>
            <a:xfrm>
              <a:off x="2687637" y="1888115"/>
              <a:ext cx="383067" cy="413400"/>
              <a:chOff x="2476982" y="2030254"/>
              <a:chExt cx="383067" cy="413400"/>
            </a:xfrm>
            <a:grpFill/>
          </p:grpSpPr>
          <p:sp>
            <p:nvSpPr>
              <p:cNvPr id="1024" name="Google Shape;9612;p117">
                <a:extLst>
                  <a:ext uri="{FF2B5EF4-FFF2-40B4-BE49-F238E27FC236}">
                    <a16:creationId xmlns:a16="http://schemas.microsoft.com/office/drawing/2014/main" id="{1D192BA6-0DA3-4F98-8D6E-4123BA3C19B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25" name="Google Shape;9613;p117">
                <a:extLst>
                  <a:ext uri="{FF2B5EF4-FFF2-40B4-BE49-F238E27FC236}">
                    <a16:creationId xmlns:a16="http://schemas.microsoft.com/office/drawing/2014/main" id="{47A3C98B-6EBD-47AF-B7C8-3B3E490FEC6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26" name="Google Shape;9614;p117">
                <a:extLst>
                  <a:ext uri="{FF2B5EF4-FFF2-40B4-BE49-F238E27FC236}">
                    <a16:creationId xmlns:a16="http://schemas.microsoft.com/office/drawing/2014/main" id="{07A325E6-B283-4E1E-817B-3C76B36E9FE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27" name="Google Shape;9615;p117">
                <a:extLst>
                  <a:ext uri="{FF2B5EF4-FFF2-40B4-BE49-F238E27FC236}">
                    <a16:creationId xmlns:a16="http://schemas.microsoft.com/office/drawing/2014/main" id="{FB359F3E-42C5-4EEE-9FFA-B4E54AD2C37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28" name="Google Shape;9616;p117">
                <a:extLst>
                  <a:ext uri="{FF2B5EF4-FFF2-40B4-BE49-F238E27FC236}">
                    <a16:creationId xmlns:a16="http://schemas.microsoft.com/office/drawing/2014/main" id="{5561D749-9396-4B20-A317-1D40A0F45A6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29" name="Google Shape;9617;p117">
                <a:extLst>
                  <a:ext uri="{FF2B5EF4-FFF2-40B4-BE49-F238E27FC236}">
                    <a16:creationId xmlns:a16="http://schemas.microsoft.com/office/drawing/2014/main" id="{7EED96FB-9EF3-4570-8369-34BB861D90F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30" name="Google Shape;9618;p117">
                <a:extLst>
                  <a:ext uri="{FF2B5EF4-FFF2-40B4-BE49-F238E27FC236}">
                    <a16:creationId xmlns:a16="http://schemas.microsoft.com/office/drawing/2014/main" id="{B539180F-4AAE-4174-8AB0-B4FAEAA1DAE3}"/>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031" name="Google Shape;9619;p117">
                <a:extLst>
                  <a:ext uri="{FF2B5EF4-FFF2-40B4-BE49-F238E27FC236}">
                    <a16:creationId xmlns:a16="http://schemas.microsoft.com/office/drawing/2014/main" id="{1ACB6201-28BE-44F5-A8BB-D7A50B5CB0C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32" name="Google Shape;9620;p117">
                <a:extLst>
                  <a:ext uri="{FF2B5EF4-FFF2-40B4-BE49-F238E27FC236}">
                    <a16:creationId xmlns:a16="http://schemas.microsoft.com/office/drawing/2014/main" id="{588C0350-EF69-4178-BAD5-D659780F1B3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33" name="Google Shape;9621;p117">
                <a:extLst>
                  <a:ext uri="{FF2B5EF4-FFF2-40B4-BE49-F238E27FC236}">
                    <a16:creationId xmlns:a16="http://schemas.microsoft.com/office/drawing/2014/main" id="{6B304781-C524-448D-954E-7B27FDECC3F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34" name="Google Shape;9622;p117">
                <a:extLst>
                  <a:ext uri="{FF2B5EF4-FFF2-40B4-BE49-F238E27FC236}">
                    <a16:creationId xmlns:a16="http://schemas.microsoft.com/office/drawing/2014/main" id="{65A271D0-0598-4B38-9ED3-F2D2B0896BC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035" name="Google Shape;9623;p117">
                <a:extLst>
                  <a:ext uri="{FF2B5EF4-FFF2-40B4-BE49-F238E27FC236}">
                    <a16:creationId xmlns:a16="http://schemas.microsoft.com/office/drawing/2014/main" id="{9154DC12-B588-4D4E-A6F9-D544505C052B}"/>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036" name="Google Shape;9624;p117">
                <a:extLst>
                  <a:ext uri="{FF2B5EF4-FFF2-40B4-BE49-F238E27FC236}">
                    <a16:creationId xmlns:a16="http://schemas.microsoft.com/office/drawing/2014/main" id="{3020DDBD-86B1-4005-8641-6FA90DFA36D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037" name="Google Shape;9625;p117">
                <a:extLst>
                  <a:ext uri="{FF2B5EF4-FFF2-40B4-BE49-F238E27FC236}">
                    <a16:creationId xmlns:a16="http://schemas.microsoft.com/office/drawing/2014/main" id="{D9BC5557-02CA-499F-ADC5-2FCFB270BA2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038" name="Google Shape;9626;p117">
                <a:extLst>
                  <a:ext uri="{FF2B5EF4-FFF2-40B4-BE49-F238E27FC236}">
                    <a16:creationId xmlns:a16="http://schemas.microsoft.com/office/drawing/2014/main" id="{CF0F49E2-3446-454D-A58F-39236B9C9A0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39" name="Google Shape;9627;p117">
                <a:extLst>
                  <a:ext uri="{FF2B5EF4-FFF2-40B4-BE49-F238E27FC236}">
                    <a16:creationId xmlns:a16="http://schemas.microsoft.com/office/drawing/2014/main" id="{1431DFA5-1E33-4B6F-8F46-BF5DA7FCADD4}"/>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040" name="Google Shape;9611;p117">
              <a:extLst>
                <a:ext uri="{FF2B5EF4-FFF2-40B4-BE49-F238E27FC236}">
                  <a16:creationId xmlns:a16="http://schemas.microsoft.com/office/drawing/2014/main" id="{9884AE4E-E8FB-4CCF-85A5-7E7D944F0D04}"/>
                </a:ext>
              </a:extLst>
            </p:cNvPr>
            <p:cNvGrpSpPr/>
            <p:nvPr/>
          </p:nvGrpSpPr>
          <p:grpSpPr>
            <a:xfrm>
              <a:off x="2687637" y="1580140"/>
              <a:ext cx="383067" cy="413400"/>
              <a:chOff x="2476982" y="2030254"/>
              <a:chExt cx="383067" cy="413400"/>
            </a:xfrm>
            <a:grpFill/>
          </p:grpSpPr>
          <p:sp>
            <p:nvSpPr>
              <p:cNvPr id="1041" name="Google Shape;9612;p117">
                <a:extLst>
                  <a:ext uri="{FF2B5EF4-FFF2-40B4-BE49-F238E27FC236}">
                    <a16:creationId xmlns:a16="http://schemas.microsoft.com/office/drawing/2014/main" id="{E2DAA4EE-D1D7-4F91-B0DF-99BFD533C7F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42" name="Google Shape;9613;p117">
                <a:extLst>
                  <a:ext uri="{FF2B5EF4-FFF2-40B4-BE49-F238E27FC236}">
                    <a16:creationId xmlns:a16="http://schemas.microsoft.com/office/drawing/2014/main" id="{144E4302-14A5-4DFD-AD1A-9AF2967CC48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43" name="Google Shape;9614;p117">
                <a:extLst>
                  <a:ext uri="{FF2B5EF4-FFF2-40B4-BE49-F238E27FC236}">
                    <a16:creationId xmlns:a16="http://schemas.microsoft.com/office/drawing/2014/main" id="{DB62E03B-E111-4C8E-A849-5442F291B41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44" name="Google Shape;9615;p117">
                <a:extLst>
                  <a:ext uri="{FF2B5EF4-FFF2-40B4-BE49-F238E27FC236}">
                    <a16:creationId xmlns:a16="http://schemas.microsoft.com/office/drawing/2014/main" id="{0C117851-7752-4C40-BE9C-51AD9CFE1048}"/>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45" name="Google Shape;9616;p117">
                <a:extLst>
                  <a:ext uri="{FF2B5EF4-FFF2-40B4-BE49-F238E27FC236}">
                    <a16:creationId xmlns:a16="http://schemas.microsoft.com/office/drawing/2014/main" id="{2DDE326F-EEE4-4908-B752-FBA893B1330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46" name="Google Shape;9617;p117">
                <a:extLst>
                  <a:ext uri="{FF2B5EF4-FFF2-40B4-BE49-F238E27FC236}">
                    <a16:creationId xmlns:a16="http://schemas.microsoft.com/office/drawing/2014/main" id="{42E7B31C-7CF9-4069-B7F3-1657A917893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47" name="Google Shape;9618;p117">
                <a:extLst>
                  <a:ext uri="{FF2B5EF4-FFF2-40B4-BE49-F238E27FC236}">
                    <a16:creationId xmlns:a16="http://schemas.microsoft.com/office/drawing/2014/main" id="{B3A4E538-042F-4DF1-B3B5-8F6CED3F8A74}"/>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048" name="Google Shape;9619;p117">
                <a:extLst>
                  <a:ext uri="{FF2B5EF4-FFF2-40B4-BE49-F238E27FC236}">
                    <a16:creationId xmlns:a16="http://schemas.microsoft.com/office/drawing/2014/main" id="{8A02B20B-1F9B-4E7F-AAEE-4E84A05B8FB5}"/>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49" name="Google Shape;9620;p117">
                <a:extLst>
                  <a:ext uri="{FF2B5EF4-FFF2-40B4-BE49-F238E27FC236}">
                    <a16:creationId xmlns:a16="http://schemas.microsoft.com/office/drawing/2014/main" id="{13155F81-C5F1-473B-A1C4-92C4C7E6EE8D}"/>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50" name="Google Shape;9621;p117">
                <a:extLst>
                  <a:ext uri="{FF2B5EF4-FFF2-40B4-BE49-F238E27FC236}">
                    <a16:creationId xmlns:a16="http://schemas.microsoft.com/office/drawing/2014/main" id="{B9A7EA16-392E-4A89-9810-3D110384C7D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51" name="Google Shape;9622;p117">
                <a:extLst>
                  <a:ext uri="{FF2B5EF4-FFF2-40B4-BE49-F238E27FC236}">
                    <a16:creationId xmlns:a16="http://schemas.microsoft.com/office/drawing/2014/main" id="{E4726439-AEBA-402B-8C91-60670B28BE0A}"/>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052" name="Google Shape;9623;p117">
                <a:extLst>
                  <a:ext uri="{FF2B5EF4-FFF2-40B4-BE49-F238E27FC236}">
                    <a16:creationId xmlns:a16="http://schemas.microsoft.com/office/drawing/2014/main" id="{2B8F5972-7E91-4522-A0E7-7BAE323E7E3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053" name="Google Shape;9624;p117">
                <a:extLst>
                  <a:ext uri="{FF2B5EF4-FFF2-40B4-BE49-F238E27FC236}">
                    <a16:creationId xmlns:a16="http://schemas.microsoft.com/office/drawing/2014/main" id="{2A7CAFA4-D93B-404D-B8D3-F3108D5A63CE}"/>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054" name="Google Shape;9625;p117">
                <a:extLst>
                  <a:ext uri="{FF2B5EF4-FFF2-40B4-BE49-F238E27FC236}">
                    <a16:creationId xmlns:a16="http://schemas.microsoft.com/office/drawing/2014/main" id="{F658C374-E790-47C5-A651-DEE8CC525F0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055" name="Google Shape;9626;p117">
                <a:extLst>
                  <a:ext uri="{FF2B5EF4-FFF2-40B4-BE49-F238E27FC236}">
                    <a16:creationId xmlns:a16="http://schemas.microsoft.com/office/drawing/2014/main" id="{7FED4C56-B0D1-40B8-B6BF-273F5AD40A6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56" name="Google Shape;9627;p117">
                <a:extLst>
                  <a:ext uri="{FF2B5EF4-FFF2-40B4-BE49-F238E27FC236}">
                    <a16:creationId xmlns:a16="http://schemas.microsoft.com/office/drawing/2014/main" id="{0D2D2525-C75C-4F54-88CE-991409DE3E28}"/>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057" name="Google Shape;9611;p117">
              <a:extLst>
                <a:ext uri="{FF2B5EF4-FFF2-40B4-BE49-F238E27FC236}">
                  <a16:creationId xmlns:a16="http://schemas.microsoft.com/office/drawing/2014/main" id="{A5461DB8-2A5B-4F12-B3B3-901777E58428}"/>
                </a:ext>
              </a:extLst>
            </p:cNvPr>
            <p:cNvGrpSpPr/>
            <p:nvPr/>
          </p:nvGrpSpPr>
          <p:grpSpPr>
            <a:xfrm>
              <a:off x="2687637" y="1484890"/>
              <a:ext cx="383067" cy="413400"/>
              <a:chOff x="2476982" y="2030254"/>
              <a:chExt cx="383067" cy="413400"/>
            </a:xfrm>
            <a:grpFill/>
          </p:grpSpPr>
          <p:sp>
            <p:nvSpPr>
              <p:cNvPr id="1058" name="Google Shape;9612;p117">
                <a:extLst>
                  <a:ext uri="{FF2B5EF4-FFF2-40B4-BE49-F238E27FC236}">
                    <a16:creationId xmlns:a16="http://schemas.microsoft.com/office/drawing/2014/main" id="{5A6B38C0-CC5E-4934-8222-6C51DE82F37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59" name="Google Shape;9613;p117">
                <a:extLst>
                  <a:ext uri="{FF2B5EF4-FFF2-40B4-BE49-F238E27FC236}">
                    <a16:creationId xmlns:a16="http://schemas.microsoft.com/office/drawing/2014/main" id="{85C7F82A-FBE3-4020-8B87-EA3F7182C52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60" name="Google Shape;9614;p117">
                <a:extLst>
                  <a:ext uri="{FF2B5EF4-FFF2-40B4-BE49-F238E27FC236}">
                    <a16:creationId xmlns:a16="http://schemas.microsoft.com/office/drawing/2014/main" id="{52BEFB87-3394-48AD-86D2-9E1B43EE986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61" name="Google Shape;9615;p117">
                <a:extLst>
                  <a:ext uri="{FF2B5EF4-FFF2-40B4-BE49-F238E27FC236}">
                    <a16:creationId xmlns:a16="http://schemas.microsoft.com/office/drawing/2014/main" id="{3450E1D5-32A2-4152-A6A8-E2E45F3F4BD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62" name="Google Shape;9616;p117">
                <a:extLst>
                  <a:ext uri="{FF2B5EF4-FFF2-40B4-BE49-F238E27FC236}">
                    <a16:creationId xmlns:a16="http://schemas.microsoft.com/office/drawing/2014/main" id="{98FD43FB-7ACF-4319-BE80-C3D0C4B63FE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63" name="Google Shape;9617;p117">
                <a:extLst>
                  <a:ext uri="{FF2B5EF4-FFF2-40B4-BE49-F238E27FC236}">
                    <a16:creationId xmlns:a16="http://schemas.microsoft.com/office/drawing/2014/main" id="{42FF4BE4-3C0D-41F8-A5F8-C865D13E6C03}"/>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64" name="Google Shape;9618;p117">
                <a:extLst>
                  <a:ext uri="{FF2B5EF4-FFF2-40B4-BE49-F238E27FC236}">
                    <a16:creationId xmlns:a16="http://schemas.microsoft.com/office/drawing/2014/main" id="{E4E892B3-FE4D-431C-9039-D469C6736CE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065" name="Google Shape;9619;p117">
                <a:extLst>
                  <a:ext uri="{FF2B5EF4-FFF2-40B4-BE49-F238E27FC236}">
                    <a16:creationId xmlns:a16="http://schemas.microsoft.com/office/drawing/2014/main" id="{3FD028C6-DDC0-40F4-96C3-B10B7A811CB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66" name="Google Shape;9620;p117">
                <a:extLst>
                  <a:ext uri="{FF2B5EF4-FFF2-40B4-BE49-F238E27FC236}">
                    <a16:creationId xmlns:a16="http://schemas.microsoft.com/office/drawing/2014/main" id="{5B243826-790D-46A7-8C52-6CDE8E2835DD}"/>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67" name="Google Shape;9621;p117">
                <a:extLst>
                  <a:ext uri="{FF2B5EF4-FFF2-40B4-BE49-F238E27FC236}">
                    <a16:creationId xmlns:a16="http://schemas.microsoft.com/office/drawing/2014/main" id="{17128771-6041-4BCD-A694-2D2A2203159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68" name="Google Shape;9622;p117">
                <a:extLst>
                  <a:ext uri="{FF2B5EF4-FFF2-40B4-BE49-F238E27FC236}">
                    <a16:creationId xmlns:a16="http://schemas.microsoft.com/office/drawing/2014/main" id="{4E09BF1A-6755-4E19-905C-F7C717C45048}"/>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069" name="Google Shape;9623;p117">
                <a:extLst>
                  <a:ext uri="{FF2B5EF4-FFF2-40B4-BE49-F238E27FC236}">
                    <a16:creationId xmlns:a16="http://schemas.microsoft.com/office/drawing/2014/main" id="{8E9DBC96-9D20-4943-959D-EA38E4BD4AE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070" name="Google Shape;9624;p117">
                <a:extLst>
                  <a:ext uri="{FF2B5EF4-FFF2-40B4-BE49-F238E27FC236}">
                    <a16:creationId xmlns:a16="http://schemas.microsoft.com/office/drawing/2014/main" id="{6D325581-1B9E-4F14-8516-7DF610D77599}"/>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071" name="Google Shape;9625;p117">
                <a:extLst>
                  <a:ext uri="{FF2B5EF4-FFF2-40B4-BE49-F238E27FC236}">
                    <a16:creationId xmlns:a16="http://schemas.microsoft.com/office/drawing/2014/main" id="{82E26B3E-71E6-46FF-A5F3-67609B3D559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072" name="Google Shape;9626;p117">
                <a:extLst>
                  <a:ext uri="{FF2B5EF4-FFF2-40B4-BE49-F238E27FC236}">
                    <a16:creationId xmlns:a16="http://schemas.microsoft.com/office/drawing/2014/main" id="{7449FC2B-FF0E-47CC-9A61-B47C3B07653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73" name="Google Shape;9627;p117">
                <a:extLst>
                  <a:ext uri="{FF2B5EF4-FFF2-40B4-BE49-F238E27FC236}">
                    <a16:creationId xmlns:a16="http://schemas.microsoft.com/office/drawing/2014/main" id="{2C17D27E-2440-479F-BE24-A5966692422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074" name="Google Shape;9611;p117">
              <a:extLst>
                <a:ext uri="{FF2B5EF4-FFF2-40B4-BE49-F238E27FC236}">
                  <a16:creationId xmlns:a16="http://schemas.microsoft.com/office/drawing/2014/main" id="{548859DA-E8B1-451B-966E-297413646BC0}"/>
                </a:ext>
              </a:extLst>
            </p:cNvPr>
            <p:cNvGrpSpPr/>
            <p:nvPr/>
          </p:nvGrpSpPr>
          <p:grpSpPr>
            <a:xfrm>
              <a:off x="2588340" y="3864902"/>
              <a:ext cx="383067" cy="413400"/>
              <a:chOff x="2476982" y="2030254"/>
              <a:chExt cx="383067" cy="413400"/>
            </a:xfrm>
            <a:grpFill/>
          </p:grpSpPr>
          <p:sp>
            <p:nvSpPr>
              <p:cNvPr id="1075" name="Google Shape;9612;p117">
                <a:extLst>
                  <a:ext uri="{FF2B5EF4-FFF2-40B4-BE49-F238E27FC236}">
                    <a16:creationId xmlns:a16="http://schemas.microsoft.com/office/drawing/2014/main" id="{CAA12983-C8CE-457E-BE0E-0E8DC35C27F0}"/>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76" name="Google Shape;9613;p117">
                <a:extLst>
                  <a:ext uri="{FF2B5EF4-FFF2-40B4-BE49-F238E27FC236}">
                    <a16:creationId xmlns:a16="http://schemas.microsoft.com/office/drawing/2014/main" id="{75DDAE8B-9D79-417D-8D5A-132BBD115F5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77" name="Google Shape;9614;p117">
                <a:extLst>
                  <a:ext uri="{FF2B5EF4-FFF2-40B4-BE49-F238E27FC236}">
                    <a16:creationId xmlns:a16="http://schemas.microsoft.com/office/drawing/2014/main" id="{EBA0F8A8-A349-4DE1-A314-E1972DD74E75}"/>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78" name="Google Shape;9615;p117">
                <a:extLst>
                  <a:ext uri="{FF2B5EF4-FFF2-40B4-BE49-F238E27FC236}">
                    <a16:creationId xmlns:a16="http://schemas.microsoft.com/office/drawing/2014/main" id="{4F907C3E-5A48-425F-856D-E6B01104B793}"/>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79" name="Google Shape;9616;p117">
                <a:extLst>
                  <a:ext uri="{FF2B5EF4-FFF2-40B4-BE49-F238E27FC236}">
                    <a16:creationId xmlns:a16="http://schemas.microsoft.com/office/drawing/2014/main" id="{AB39B0F9-0617-4C2A-81A6-90F3BF4250E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80" name="Google Shape;9617;p117">
                <a:extLst>
                  <a:ext uri="{FF2B5EF4-FFF2-40B4-BE49-F238E27FC236}">
                    <a16:creationId xmlns:a16="http://schemas.microsoft.com/office/drawing/2014/main" id="{414654EF-98D4-4122-982B-CED192E54AF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81" name="Google Shape;9618;p117">
                <a:extLst>
                  <a:ext uri="{FF2B5EF4-FFF2-40B4-BE49-F238E27FC236}">
                    <a16:creationId xmlns:a16="http://schemas.microsoft.com/office/drawing/2014/main" id="{25A3EF65-C22B-4D42-88F0-7D5917E9846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082" name="Google Shape;9619;p117">
                <a:extLst>
                  <a:ext uri="{FF2B5EF4-FFF2-40B4-BE49-F238E27FC236}">
                    <a16:creationId xmlns:a16="http://schemas.microsoft.com/office/drawing/2014/main" id="{69DB55F1-9235-482C-894A-18BD83C2D73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83" name="Google Shape;9620;p117">
                <a:extLst>
                  <a:ext uri="{FF2B5EF4-FFF2-40B4-BE49-F238E27FC236}">
                    <a16:creationId xmlns:a16="http://schemas.microsoft.com/office/drawing/2014/main" id="{F87715F9-195A-4BD1-81A1-BE3F523A84F0}"/>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84" name="Google Shape;9621;p117">
                <a:extLst>
                  <a:ext uri="{FF2B5EF4-FFF2-40B4-BE49-F238E27FC236}">
                    <a16:creationId xmlns:a16="http://schemas.microsoft.com/office/drawing/2014/main" id="{963A4243-54E1-4CD3-857E-65976D3D07E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85" name="Google Shape;9622;p117">
                <a:extLst>
                  <a:ext uri="{FF2B5EF4-FFF2-40B4-BE49-F238E27FC236}">
                    <a16:creationId xmlns:a16="http://schemas.microsoft.com/office/drawing/2014/main" id="{98AB5013-7C14-429B-B087-FD046F024413}"/>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086" name="Google Shape;9623;p117">
                <a:extLst>
                  <a:ext uri="{FF2B5EF4-FFF2-40B4-BE49-F238E27FC236}">
                    <a16:creationId xmlns:a16="http://schemas.microsoft.com/office/drawing/2014/main" id="{51EBB05E-E3AD-40F0-A341-509BA8072F1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087" name="Google Shape;9624;p117">
                <a:extLst>
                  <a:ext uri="{FF2B5EF4-FFF2-40B4-BE49-F238E27FC236}">
                    <a16:creationId xmlns:a16="http://schemas.microsoft.com/office/drawing/2014/main" id="{28C72F55-7D4A-46D3-965E-3CA910A58584}"/>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088" name="Google Shape;9625;p117">
                <a:extLst>
                  <a:ext uri="{FF2B5EF4-FFF2-40B4-BE49-F238E27FC236}">
                    <a16:creationId xmlns:a16="http://schemas.microsoft.com/office/drawing/2014/main" id="{D53C811A-5303-4188-9DA6-4633B53B784B}"/>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089" name="Google Shape;9626;p117">
                <a:extLst>
                  <a:ext uri="{FF2B5EF4-FFF2-40B4-BE49-F238E27FC236}">
                    <a16:creationId xmlns:a16="http://schemas.microsoft.com/office/drawing/2014/main" id="{B049B31D-F72C-460A-992F-40C192831730}"/>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090" name="Google Shape;9627;p117">
                <a:extLst>
                  <a:ext uri="{FF2B5EF4-FFF2-40B4-BE49-F238E27FC236}">
                    <a16:creationId xmlns:a16="http://schemas.microsoft.com/office/drawing/2014/main" id="{23376D4B-DE02-4275-A903-43B7139AC0D9}"/>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091" name="Google Shape;9611;p117">
              <a:extLst>
                <a:ext uri="{FF2B5EF4-FFF2-40B4-BE49-F238E27FC236}">
                  <a16:creationId xmlns:a16="http://schemas.microsoft.com/office/drawing/2014/main" id="{5A97502F-1136-4AD0-9DD2-B82EAB94273D}"/>
                </a:ext>
              </a:extLst>
            </p:cNvPr>
            <p:cNvGrpSpPr/>
            <p:nvPr/>
          </p:nvGrpSpPr>
          <p:grpSpPr>
            <a:xfrm>
              <a:off x="2589532" y="3549780"/>
              <a:ext cx="383067" cy="413400"/>
              <a:chOff x="2476982" y="2030254"/>
              <a:chExt cx="383067" cy="413400"/>
            </a:xfrm>
            <a:grpFill/>
          </p:grpSpPr>
          <p:sp>
            <p:nvSpPr>
              <p:cNvPr id="1092" name="Google Shape;9612;p117">
                <a:extLst>
                  <a:ext uri="{FF2B5EF4-FFF2-40B4-BE49-F238E27FC236}">
                    <a16:creationId xmlns:a16="http://schemas.microsoft.com/office/drawing/2014/main" id="{87A5AFE0-E5CF-477A-8A13-FBF96512941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93" name="Google Shape;9613;p117">
                <a:extLst>
                  <a:ext uri="{FF2B5EF4-FFF2-40B4-BE49-F238E27FC236}">
                    <a16:creationId xmlns:a16="http://schemas.microsoft.com/office/drawing/2014/main" id="{BB0595ED-8567-4A7E-AEEE-BF0EAAF2A99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94" name="Google Shape;9614;p117">
                <a:extLst>
                  <a:ext uri="{FF2B5EF4-FFF2-40B4-BE49-F238E27FC236}">
                    <a16:creationId xmlns:a16="http://schemas.microsoft.com/office/drawing/2014/main" id="{61297D1B-EF91-476E-84D8-0E5013A81200}"/>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95" name="Google Shape;9615;p117">
                <a:extLst>
                  <a:ext uri="{FF2B5EF4-FFF2-40B4-BE49-F238E27FC236}">
                    <a16:creationId xmlns:a16="http://schemas.microsoft.com/office/drawing/2014/main" id="{3C6CFBBD-DC0C-4033-8E2B-CBE135B8482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96" name="Google Shape;9616;p117">
                <a:extLst>
                  <a:ext uri="{FF2B5EF4-FFF2-40B4-BE49-F238E27FC236}">
                    <a16:creationId xmlns:a16="http://schemas.microsoft.com/office/drawing/2014/main" id="{81DD73A6-A68A-437D-9BEA-2F234975B1D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97" name="Google Shape;9617;p117">
                <a:extLst>
                  <a:ext uri="{FF2B5EF4-FFF2-40B4-BE49-F238E27FC236}">
                    <a16:creationId xmlns:a16="http://schemas.microsoft.com/office/drawing/2014/main" id="{1642B286-CE3A-42C2-AC9C-00FE60941A34}"/>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098" name="Google Shape;9618;p117">
                <a:extLst>
                  <a:ext uri="{FF2B5EF4-FFF2-40B4-BE49-F238E27FC236}">
                    <a16:creationId xmlns:a16="http://schemas.microsoft.com/office/drawing/2014/main" id="{B285FC8E-BBBF-4E0D-9587-272F3CC80DD0}"/>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099" name="Google Shape;9619;p117">
                <a:extLst>
                  <a:ext uri="{FF2B5EF4-FFF2-40B4-BE49-F238E27FC236}">
                    <a16:creationId xmlns:a16="http://schemas.microsoft.com/office/drawing/2014/main" id="{1F4D6F78-8DA2-4031-A0FA-7518E24E6B1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00" name="Google Shape;9620;p117">
                <a:extLst>
                  <a:ext uri="{FF2B5EF4-FFF2-40B4-BE49-F238E27FC236}">
                    <a16:creationId xmlns:a16="http://schemas.microsoft.com/office/drawing/2014/main" id="{31AED5FE-E895-4FE4-9AD5-E22396D244A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01" name="Google Shape;9621;p117">
                <a:extLst>
                  <a:ext uri="{FF2B5EF4-FFF2-40B4-BE49-F238E27FC236}">
                    <a16:creationId xmlns:a16="http://schemas.microsoft.com/office/drawing/2014/main" id="{4732B2F9-F7AE-4749-8947-D06506257D59}"/>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02" name="Google Shape;9622;p117">
                <a:extLst>
                  <a:ext uri="{FF2B5EF4-FFF2-40B4-BE49-F238E27FC236}">
                    <a16:creationId xmlns:a16="http://schemas.microsoft.com/office/drawing/2014/main" id="{D0D700B0-27BC-48AE-B9E7-F8F955C3D035}"/>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103" name="Google Shape;9623;p117">
                <a:extLst>
                  <a:ext uri="{FF2B5EF4-FFF2-40B4-BE49-F238E27FC236}">
                    <a16:creationId xmlns:a16="http://schemas.microsoft.com/office/drawing/2014/main" id="{399D6BC3-E958-42D3-A100-6F57F4789AF2}"/>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104" name="Google Shape;9624;p117">
                <a:extLst>
                  <a:ext uri="{FF2B5EF4-FFF2-40B4-BE49-F238E27FC236}">
                    <a16:creationId xmlns:a16="http://schemas.microsoft.com/office/drawing/2014/main" id="{86989A4C-1D93-41BA-856A-B9253BB4C5B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105" name="Google Shape;9625;p117">
                <a:extLst>
                  <a:ext uri="{FF2B5EF4-FFF2-40B4-BE49-F238E27FC236}">
                    <a16:creationId xmlns:a16="http://schemas.microsoft.com/office/drawing/2014/main" id="{66A72F07-A73D-4EF9-86EF-720C8915916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106" name="Google Shape;9626;p117">
                <a:extLst>
                  <a:ext uri="{FF2B5EF4-FFF2-40B4-BE49-F238E27FC236}">
                    <a16:creationId xmlns:a16="http://schemas.microsoft.com/office/drawing/2014/main" id="{AFA8B760-7A2C-4750-B68E-9B39EC6E970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07" name="Google Shape;9627;p117">
                <a:extLst>
                  <a:ext uri="{FF2B5EF4-FFF2-40B4-BE49-F238E27FC236}">
                    <a16:creationId xmlns:a16="http://schemas.microsoft.com/office/drawing/2014/main" id="{8FAF8C8D-1FED-4156-9BBE-E22E8F1C5F77}"/>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108" name="Google Shape;9611;p117">
              <a:extLst>
                <a:ext uri="{FF2B5EF4-FFF2-40B4-BE49-F238E27FC236}">
                  <a16:creationId xmlns:a16="http://schemas.microsoft.com/office/drawing/2014/main" id="{BD7935F4-8279-4EA4-90D5-7503CEF9E926}"/>
                </a:ext>
              </a:extLst>
            </p:cNvPr>
            <p:cNvGrpSpPr/>
            <p:nvPr/>
          </p:nvGrpSpPr>
          <p:grpSpPr>
            <a:xfrm>
              <a:off x="2588796" y="3239059"/>
              <a:ext cx="383067" cy="413400"/>
              <a:chOff x="2476982" y="2030254"/>
              <a:chExt cx="383067" cy="413400"/>
            </a:xfrm>
            <a:grpFill/>
          </p:grpSpPr>
          <p:sp>
            <p:nvSpPr>
              <p:cNvPr id="1109" name="Google Shape;9612;p117">
                <a:extLst>
                  <a:ext uri="{FF2B5EF4-FFF2-40B4-BE49-F238E27FC236}">
                    <a16:creationId xmlns:a16="http://schemas.microsoft.com/office/drawing/2014/main" id="{BA6C64C8-B430-4888-B216-CD0F681FB4F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10" name="Google Shape;9613;p117">
                <a:extLst>
                  <a:ext uri="{FF2B5EF4-FFF2-40B4-BE49-F238E27FC236}">
                    <a16:creationId xmlns:a16="http://schemas.microsoft.com/office/drawing/2014/main" id="{17C084B3-55F2-4CC9-98B0-5F347AE97E5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11" name="Google Shape;9614;p117">
                <a:extLst>
                  <a:ext uri="{FF2B5EF4-FFF2-40B4-BE49-F238E27FC236}">
                    <a16:creationId xmlns:a16="http://schemas.microsoft.com/office/drawing/2014/main" id="{A950C3E3-E473-4D9A-A6F1-738C00D2F535}"/>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12" name="Google Shape;9615;p117">
                <a:extLst>
                  <a:ext uri="{FF2B5EF4-FFF2-40B4-BE49-F238E27FC236}">
                    <a16:creationId xmlns:a16="http://schemas.microsoft.com/office/drawing/2014/main" id="{E1093608-B3F6-4AEC-A8C2-11FD8E79CB4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13" name="Google Shape;9616;p117">
                <a:extLst>
                  <a:ext uri="{FF2B5EF4-FFF2-40B4-BE49-F238E27FC236}">
                    <a16:creationId xmlns:a16="http://schemas.microsoft.com/office/drawing/2014/main" id="{EB2F0A0A-293E-43D7-AD3E-6C8F21603095}"/>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14" name="Google Shape;9617;p117">
                <a:extLst>
                  <a:ext uri="{FF2B5EF4-FFF2-40B4-BE49-F238E27FC236}">
                    <a16:creationId xmlns:a16="http://schemas.microsoft.com/office/drawing/2014/main" id="{3BF37DC8-1034-4FE7-A1A5-31C04C73732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15" name="Google Shape;9618;p117">
                <a:extLst>
                  <a:ext uri="{FF2B5EF4-FFF2-40B4-BE49-F238E27FC236}">
                    <a16:creationId xmlns:a16="http://schemas.microsoft.com/office/drawing/2014/main" id="{B42963A7-B651-423F-BD9C-64384789DF0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116" name="Google Shape;9619;p117">
                <a:extLst>
                  <a:ext uri="{FF2B5EF4-FFF2-40B4-BE49-F238E27FC236}">
                    <a16:creationId xmlns:a16="http://schemas.microsoft.com/office/drawing/2014/main" id="{91E756AC-2AF9-41AB-A8D7-CFE5E9B78D8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17" name="Google Shape;9620;p117">
                <a:extLst>
                  <a:ext uri="{FF2B5EF4-FFF2-40B4-BE49-F238E27FC236}">
                    <a16:creationId xmlns:a16="http://schemas.microsoft.com/office/drawing/2014/main" id="{C30CB09A-8922-4D04-AEE6-353F2E50557C}"/>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18" name="Google Shape;9621;p117">
                <a:extLst>
                  <a:ext uri="{FF2B5EF4-FFF2-40B4-BE49-F238E27FC236}">
                    <a16:creationId xmlns:a16="http://schemas.microsoft.com/office/drawing/2014/main" id="{D2D00E9F-1594-4527-A12E-216031883F8A}"/>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19" name="Google Shape;9622;p117">
                <a:extLst>
                  <a:ext uri="{FF2B5EF4-FFF2-40B4-BE49-F238E27FC236}">
                    <a16:creationId xmlns:a16="http://schemas.microsoft.com/office/drawing/2014/main" id="{95A9582E-7AE2-4C7E-A204-64101DFBB7D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120" name="Google Shape;9623;p117">
                <a:extLst>
                  <a:ext uri="{FF2B5EF4-FFF2-40B4-BE49-F238E27FC236}">
                    <a16:creationId xmlns:a16="http://schemas.microsoft.com/office/drawing/2014/main" id="{F7980AA0-CB7E-4EEC-ADB7-89C5B1221AC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121" name="Google Shape;9624;p117">
                <a:extLst>
                  <a:ext uri="{FF2B5EF4-FFF2-40B4-BE49-F238E27FC236}">
                    <a16:creationId xmlns:a16="http://schemas.microsoft.com/office/drawing/2014/main" id="{5ECCCA85-DB86-441D-B8DB-90624BE91DDF}"/>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122" name="Google Shape;9625;p117">
                <a:extLst>
                  <a:ext uri="{FF2B5EF4-FFF2-40B4-BE49-F238E27FC236}">
                    <a16:creationId xmlns:a16="http://schemas.microsoft.com/office/drawing/2014/main" id="{569F2A7F-0A7A-45C7-A38A-662C9855258F}"/>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123" name="Google Shape;9626;p117">
                <a:extLst>
                  <a:ext uri="{FF2B5EF4-FFF2-40B4-BE49-F238E27FC236}">
                    <a16:creationId xmlns:a16="http://schemas.microsoft.com/office/drawing/2014/main" id="{9556E071-15B4-4E95-A174-7F6A1A54821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24" name="Google Shape;9627;p117">
                <a:extLst>
                  <a:ext uri="{FF2B5EF4-FFF2-40B4-BE49-F238E27FC236}">
                    <a16:creationId xmlns:a16="http://schemas.microsoft.com/office/drawing/2014/main" id="{1E631598-9C93-429C-B373-24C2F5ABC8A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125" name="Google Shape;9611;p117">
              <a:extLst>
                <a:ext uri="{FF2B5EF4-FFF2-40B4-BE49-F238E27FC236}">
                  <a16:creationId xmlns:a16="http://schemas.microsoft.com/office/drawing/2014/main" id="{54EAA684-2391-4448-B03E-C8183405F239}"/>
                </a:ext>
              </a:extLst>
            </p:cNvPr>
            <p:cNvGrpSpPr/>
            <p:nvPr/>
          </p:nvGrpSpPr>
          <p:grpSpPr>
            <a:xfrm>
              <a:off x="2589300" y="2923066"/>
              <a:ext cx="383067" cy="413400"/>
              <a:chOff x="2476982" y="2030254"/>
              <a:chExt cx="383067" cy="413400"/>
            </a:xfrm>
            <a:grpFill/>
          </p:grpSpPr>
          <p:sp>
            <p:nvSpPr>
              <p:cNvPr id="1126" name="Google Shape;9612;p117">
                <a:extLst>
                  <a:ext uri="{FF2B5EF4-FFF2-40B4-BE49-F238E27FC236}">
                    <a16:creationId xmlns:a16="http://schemas.microsoft.com/office/drawing/2014/main" id="{BADED966-3A00-4801-840D-842434D6BD4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27" name="Google Shape;9613;p117">
                <a:extLst>
                  <a:ext uri="{FF2B5EF4-FFF2-40B4-BE49-F238E27FC236}">
                    <a16:creationId xmlns:a16="http://schemas.microsoft.com/office/drawing/2014/main" id="{48907F87-22B8-488F-8C7C-B67FBB80F37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28" name="Google Shape;9614;p117">
                <a:extLst>
                  <a:ext uri="{FF2B5EF4-FFF2-40B4-BE49-F238E27FC236}">
                    <a16:creationId xmlns:a16="http://schemas.microsoft.com/office/drawing/2014/main" id="{7998E6F5-BFAB-4294-8CEF-FC0C5FA3FD8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29" name="Google Shape;9615;p117">
                <a:extLst>
                  <a:ext uri="{FF2B5EF4-FFF2-40B4-BE49-F238E27FC236}">
                    <a16:creationId xmlns:a16="http://schemas.microsoft.com/office/drawing/2014/main" id="{8EC874BE-E3BE-46DB-B95F-63C5C874726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30" name="Google Shape;9616;p117">
                <a:extLst>
                  <a:ext uri="{FF2B5EF4-FFF2-40B4-BE49-F238E27FC236}">
                    <a16:creationId xmlns:a16="http://schemas.microsoft.com/office/drawing/2014/main" id="{BC61ED65-1371-402D-A9F5-4B105828DA01}"/>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31" name="Google Shape;9617;p117">
                <a:extLst>
                  <a:ext uri="{FF2B5EF4-FFF2-40B4-BE49-F238E27FC236}">
                    <a16:creationId xmlns:a16="http://schemas.microsoft.com/office/drawing/2014/main" id="{BDDCEDAC-AEB0-4B2B-A2F6-060D72D08F53}"/>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32" name="Google Shape;9618;p117">
                <a:extLst>
                  <a:ext uri="{FF2B5EF4-FFF2-40B4-BE49-F238E27FC236}">
                    <a16:creationId xmlns:a16="http://schemas.microsoft.com/office/drawing/2014/main" id="{876F63A7-47A7-4742-8603-8E910BA24C84}"/>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133" name="Google Shape;9619;p117">
                <a:extLst>
                  <a:ext uri="{FF2B5EF4-FFF2-40B4-BE49-F238E27FC236}">
                    <a16:creationId xmlns:a16="http://schemas.microsoft.com/office/drawing/2014/main" id="{BD78A09A-3583-4257-BE77-B22C3F5B3CEB}"/>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34" name="Google Shape;9620;p117">
                <a:extLst>
                  <a:ext uri="{FF2B5EF4-FFF2-40B4-BE49-F238E27FC236}">
                    <a16:creationId xmlns:a16="http://schemas.microsoft.com/office/drawing/2014/main" id="{C6B27630-5482-4E63-996D-366B94617C8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35" name="Google Shape;9621;p117">
                <a:extLst>
                  <a:ext uri="{FF2B5EF4-FFF2-40B4-BE49-F238E27FC236}">
                    <a16:creationId xmlns:a16="http://schemas.microsoft.com/office/drawing/2014/main" id="{1D3DF787-E518-4A17-A2E7-7A7C9419FA6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36" name="Google Shape;9622;p117">
                <a:extLst>
                  <a:ext uri="{FF2B5EF4-FFF2-40B4-BE49-F238E27FC236}">
                    <a16:creationId xmlns:a16="http://schemas.microsoft.com/office/drawing/2014/main" id="{84AFE70B-98B0-45BA-8D41-8D2814D0C2F5}"/>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137" name="Google Shape;9623;p117">
                <a:extLst>
                  <a:ext uri="{FF2B5EF4-FFF2-40B4-BE49-F238E27FC236}">
                    <a16:creationId xmlns:a16="http://schemas.microsoft.com/office/drawing/2014/main" id="{21A3E0EC-9CA4-4E78-BF74-8192771D790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138" name="Google Shape;9624;p117">
                <a:extLst>
                  <a:ext uri="{FF2B5EF4-FFF2-40B4-BE49-F238E27FC236}">
                    <a16:creationId xmlns:a16="http://schemas.microsoft.com/office/drawing/2014/main" id="{8D6B5BB0-3B71-46CD-8F53-0D276EE88815}"/>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139" name="Google Shape;9625;p117">
                <a:extLst>
                  <a:ext uri="{FF2B5EF4-FFF2-40B4-BE49-F238E27FC236}">
                    <a16:creationId xmlns:a16="http://schemas.microsoft.com/office/drawing/2014/main" id="{AEAFDA57-67C7-4BD0-950D-D506B7C9D87A}"/>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140" name="Google Shape;9626;p117">
                <a:extLst>
                  <a:ext uri="{FF2B5EF4-FFF2-40B4-BE49-F238E27FC236}">
                    <a16:creationId xmlns:a16="http://schemas.microsoft.com/office/drawing/2014/main" id="{10FAD068-6C49-49BA-BB1A-E66103DB6327}"/>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41" name="Google Shape;9627;p117">
                <a:extLst>
                  <a:ext uri="{FF2B5EF4-FFF2-40B4-BE49-F238E27FC236}">
                    <a16:creationId xmlns:a16="http://schemas.microsoft.com/office/drawing/2014/main" id="{0CFCC719-82F6-4316-A5A1-B40F6735B2A7}"/>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142" name="Google Shape;9611;p117">
              <a:extLst>
                <a:ext uri="{FF2B5EF4-FFF2-40B4-BE49-F238E27FC236}">
                  <a16:creationId xmlns:a16="http://schemas.microsoft.com/office/drawing/2014/main" id="{F49E7813-A411-4487-9A27-D6798EF98DA6}"/>
                </a:ext>
              </a:extLst>
            </p:cNvPr>
            <p:cNvGrpSpPr/>
            <p:nvPr/>
          </p:nvGrpSpPr>
          <p:grpSpPr>
            <a:xfrm>
              <a:off x="2589300" y="2608741"/>
              <a:ext cx="383067" cy="413400"/>
              <a:chOff x="2476982" y="2030254"/>
              <a:chExt cx="383067" cy="413400"/>
            </a:xfrm>
            <a:grpFill/>
          </p:grpSpPr>
          <p:sp>
            <p:nvSpPr>
              <p:cNvPr id="1143" name="Google Shape;9612;p117">
                <a:extLst>
                  <a:ext uri="{FF2B5EF4-FFF2-40B4-BE49-F238E27FC236}">
                    <a16:creationId xmlns:a16="http://schemas.microsoft.com/office/drawing/2014/main" id="{869DE924-C45C-4E00-BCB7-481E75EFFF5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44" name="Google Shape;9613;p117">
                <a:extLst>
                  <a:ext uri="{FF2B5EF4-FFF2-40B4-BE49-F238E27FC236}">
                    <a16:creationId xmlns:a16="http://schemas.microsoft.com/office/drawing/2014/main" id="{94284669-C548-4187-B227-58E151BFBA3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45" name="Google Shape;9614;p117">
                <a:extLst>
                  <a:ext uri="{FF2B5EF4-FFF2-40B4-BE49-F238E27FC236}">
                    <a16:creationId xmlns:a16="http://schemas.microsoft.com/office/drawing/2014/main" id="{6F2FE1BC-6ABB-4ED0-890E-294CE1C591BF}"/>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46" name="Google Shape;9615;p117">
                <a:extLst>
                  <a:ext uri="{FF2B5EF4-FFF2-40B4-BE49-F238E27FC236}">
                    <a16:creationId xmlns:a16="http://schemas.microsoft.com/office/drawing/2014/main" id="{6DDE724D-962C-44F5-8806-B45E7FFF66A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47" name="Google Shape;9616;p117">
                <a:extLst>
                  <a:ext uri="{FF2B5EF4-FFF2-40B4-BE49-F238E27FC236}">
                    <a16:creationId xmlns:a16="http://schemas.microsoft.com/office/drawing/2014/main" id="{1A372C89-A0ED-4CF0-B629-B9D2DEFA12DD}"/>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48" name="Google Shape;9617;p117">
                <a:extLst>
                  <a:ext uri="{FF2B5EF4-FFF2-40B4-BE49-F238E27FC236}">
                    <a16:creationId xmlns:a16="http://schemas.microsoft.com/office/drawing/2014/main" id="{869BCED7-4842-4D18-B3A4-F29C0B44DFA4}"/>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49" name="Google Shape;9618;p117">
                <a:extLst>
                  <a:ext uri="{FF2B5EF4-FFF2-40B4-BE49-F238E27FC236}">
                    <a16:creationId xmlns:a16="http://schemas.microsoft.com/office/drawing/2014/main" id="{AB416EAF-1F32-4295-9862-67E0F222126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150" name="Google Shape;9619;p117">
                <a:extLst>
                  <a:ext uri="{FF2B5EF4-FFF2-40B4-BE49-F238E27FC236}">
                    <a16:creationId xmlns:a16="http://schemas.microsoft.com/office/drawing/2014/main" id="{6420FF42-F015-4FAC-8D40-14345499833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51" name="Google Shape;9620;p117">
                <a:extLst>
                  <a:ext uri="{FF2B5EF4-FFF2-40B4-BE49-F238E27FC236}">
                    <a16:creationId xmlns:a16="http://schemas.microsoft.com/office/drawing/2014/main" id="{9FE3425C-8C90-4534-BC33-5E45315E8367}"/>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52" name="Google Shape;9621;p117">
                <a:extLst>
                  <a:ext uri="{FF2B5EF4-FFF2-40B4-BE49-F238E27FC236}">
                    <a16:creationId xmlns:a16="http://schemas.microsoft.com/office/drawing/2014/main" id="{D96F1D7D-180C-4AA5-8854-6D9D003D2EA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53" name="Google Shape;9622;p117">
                <a:extLst>
                  <a:ext uri="{FF2B5EF4-FFF2-40B4-BE49-F238E27FC236}">
                    <a16:creationId xmlns:a16="http://schemas.microsoft.com/office/drawing/2014/main" id="{053CC136-4330-4E29-ABA9-0CE18954ACF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154" name="Google Shape;9623;p117">
                <a:extLst>
                  <a:ext uri="{FF2B5EF4-FFF2-40B4-BE49-F238E27FC236}">
                    <a16:creationId xmlns:a16="http://schemas.microsoft.com/office/drawing/2014/main" id="{D8D9BB14-6484-4130-80C2-9E57CA1010F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155" name="Google Shape;9624;p117">
                <a:extLst>
                  <a:ext uri="{FF2B5EF4-FFF2-40B4-BE49-F238E27FC236}">
                    <a16:creationId xmlns:a16="http://schemas.microsoft.com/office/drawing/2014/main" id="{D0B306CA-CB2B-4425-B349-19FDDE2347AE}"/>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156" name="Google Shape;9625;p117">
                <a:extLst>
                  <a:ext uri="{FF2B5EF4-FFF2-40B4-BE49-F238E27FC236}">
                    <a16:creationId xmlns:a16="http://schemas.microsoft.com/office/drawing/2014/main" id="{2401C255-90F8-4EFB-8AA4-C65BC8543160}"/>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157" name="Google Shape;9626;p117">
                <a:extLst>
                  <a:ext uri="{FF2B5EF4-FFF2-40B4-BE49-F238E27FC236}">
                    <a16:creationId xmlns:a16="http://schemas.microsoft.com/office/drawing/2014/main" id="{43413299-754E-4599-ABA2-20A63294488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58" name="Google Shape;9627;p117">
                <a:extLst>
                  <a:ext uri="{FF2B5EF4-FFF2-40B4-BE49-F238E27FC236}">
                    <a16:creationId xmlns:a16="http://schemas.microsoft.com/office/drawing/2014/main" id="{18B0BD93-AC66-436F-96C3-10E71F2EFBC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159" name="Google Shape;9611;p117">
              <a:extLst>
                <a:ext uri="{FF2B5EF4-FFF2-40B4-BE49-F238E27FC236}">
                  <a16:creationId xmlns:a16="http://schemas.microsoft.com/office/drawing/2014/main" id="{68C84C6F-3AE8-4F2B-A85C-D1C4AD6C1606}"/>
                </a:ext>
              </a:extLst>
            </p:cNvPr>
            <p:cNvGrpSpPr/>
            <p:nvPr/>
          </p:nvGrpSpPr>
          <p:grpSpPr>
            <a:xfrm>
              <a:off x="2589212" y="2294515"/>
              <a:ext cx="383067" cy="413400"/>
              <a:chOff x="2476982" y="2030254"/>
              <a:chExt cx="383067" cy="413400"/>
            </a:xfrm>
            <a:grpFill/>
          </p:grpSpPr>
          <p:sp>
            <p:nvSpPr>
              <p:cNvPr id="1160" name="Google Shape;9612;p117">
                <a:extLst>
                  <a:ext uri="{FF2B5EF4-FFF2-40B4-BE49-F238E27FC236}">
                    <a16:creationId xmlns:a16="http://schemas.microsoft.com/office/drawing/2014/main" id="{A303B351-33EC-4E5C-85C3-29967A2463D9}"/>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61" name="Google Shape;9613;p117">
                <a:extLst>
                  <a:ext uri="{FF2B5EF4-FFF2-40B4-BE49-F238E27FC236}">
                    <a16:creationId xmlns:a16="http://schemas.microsoft.com/office/drawing/2014/main" id="{18C8322E-6CA0-403F-B2B6-5D8B270D503C}"/>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62" name="Google Shape;9614;p117">
                <a:extLst>
                  <a:ext uri="{FF2B5EF4-FFF2-40B4-BE49-F238E27FC236}">
                    <a16:creationId xmlns:a16="http://schemas.microsoft.com/office/drawing/2014/main" id="{8CF0044D-B77E-44D1-A20D-8EB85239F1B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63" name="Google Shape;9615;p117">
                <a:extLst>
                  <a:ext uri="{FF2B5EF4-FFF2-40B4-BE49-F238E27FC236}">
                    <a16:creationId xmlns:a16="http://schemas.microsoft.com/office/drawing/2014/main" id="{76329FA5-F574-4A76-B6E1-50997FA9800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64" name="Google Shape;9616;p117">
                <a:extLst>
                  <a:ext uri="{FF2B5EF4-FFF2-40B4-BE49-F238E27FC236}">
                    <a16:creationId xmlns:a16="http://schemas.microsoft.com/office/drawing/2014/main" id="{1EF23DA5-EB15-4C41-BEC9-D2C7DF5A2A3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65" name="Google Shape;9617;p117">
                <a:extLst>
                  <a:ext uri="{FF2B5EF4-FFF2-40B4-BE49-F238E27FC236}">
                    <a16:creationId xmlns:a16="http://schemas.microsoft.com/office/drawing/2014/main" id="{5740D2A9-DE9D-4CA3-AFB9-2392A4D7543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66" name="Google Shape;9618;p117">
                <a:extLst>
                  <a:ext uri="{FF2B5EF4-FFF2-40B4-BE49-F238E27FC236}">
                    <a16:creationId xmlns:a16="http://schemas.microsoft.com/office/drawing/2014/main" id="{697A3B6B-8A4B-4DFB-BA78-BC7BA2024532}"/>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167" name="Google Shape;9619;p117">
                <a:extLst>
                  <a:ext uri="{FF2B5EF4-FFF2-40B4-BE49-F238E27FC236}">
                    <a16:creationId xmlns:a16="http://schemas.microsoft.com/office/drawing/2014/main" id="{A4D77914-8297-4410-BDC3-F208D6C8B0F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68" name="Google Shape;9620;p117">
                <a:extLst>
                  <a:ext uri="{FF2B5EF4-FFF2-40B4-BE49-F238E27FC236}">
                    <a16:creationId xmlns:a16="http://schemas.microsoft.com/office/drawing/2014/main" id="{7B4AEB8C-23BB-4AFD-B319-0C644B3A21AF}"/>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69" name="Google Shape;9621;p117">
                <a:extLst>
                  <a:ext uri="{FF2B5EF4-FFF2-40B4-BE49-F238E27FC236}">
                    <a16:creationId xmlns:a16="http://schemas.microsoft.com/office/drawing/2014/main" id="{68F68902-F52C-48D9-BBF9-13AFD7103B2A}"/>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70" name="Google Shape;9622;p117">
                <a:extLst>
                  <a:ext uri="{FF2B5EF4-FFF2-40B4-BE49-F238E27FC236}">
                    <a16:creationId xmlns:a16="http://schemas.microsoft.com/office/drawing/2014/main" id="{DAE3E1AC-3656-4C5A-86F3-34B414A97B50}"/>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171" name="Google Shape;9623;p117">
                <a:extLst>
                  <a:ext uri="{FF2B5EF4-FFF2-40B4-BE49-F238E27FC236}">
                    <a16:creationId xmlns:a16="http://schemas.microsoft.com/office/drawing/2014/main" id="{2A8DCE4E-F63A-4C7C-8148-E1E0BF2E992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172" name="Google Shape;9624;p117">
                <a:extLst>
                  <a:ext uri="{FF2B5EF4-FFF2-40B4-BE49-F238E27FC236}">
                    <a16:creationId xmlns:a16="http://schemas.microsoft.com/office/drawing/2014/main" id="{6EFE20F7-340C-4A9E-8BA7-92FC8AEEA27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173" name="Google Shape;9625;p117">
                <a:extLst>
                  <a:ext uri="{FF2B5EF4-FFF2-40B4-BE49-F238E27FC236}">
                    <a16:creationId xmlns:a16="http://schemas.microsoft.com/office/drawing/2014/main" id="{4D69BBC1-5E87-4B71-9498-9274152B33B2}"/>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174" name="Google Shape;9626;p117">
                <a:extLst>
                  <a:ext uri="{FF2B5EF4-FFF2-40B4-BE49-F238E27FC236}">
                    <a16:creationId xmlns:a16="http://schemas.microsoft.com/office/drawing/2014/main" id="{3FB91383-466E-44C8-B0BD-163E99EBB64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75" name="Google Shape;9627;p117">
                <a:extLst>
                  <a:ext uri="{FF2B5EF4-FFF2-40B4-BE49-F238E27FC236}">
                    <a16:creationId xmlns:a16="http://schemas.microsoft.com/office/drawing/2014/main" id="{69B7DCE9-8100-4A2D-9104-CCBCD765E67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176" name="Google Shape;9611;p117">
              <a:extLst>
                <a:ext uri="{FF2B5EF4-FFF2-40B4-BE49-F238E27FC236}">
                  <a16:creationId xmlns:a16="http://schemas.microsoft.com/office/drawing/2014/main" id="{B8CCB8CF-38F6-4CD3-9B93-F21D8E1ADA90}"/>
                </a:ext>
              </a:extLst>
            </p:cNvPr>
            <p:cNvGrpSpPr/>
            <p:nvPr/>
          </p:nvGrpSpPr>
          <p:grpSpPr>
            <a:xfrm>
              <a:off x="2589212" y="1983365"/>
              <a:ext cx="383067" cy="413400"/>
              <a:chOff x="2476982" y="2030254"/>
              <a:chExt cx="383067" cy="413400"/>
            </a:xfrm>
            <a:grpFill/>
          </p:grpSpPr>
          <p:sp>
            <p:nvSpPr>
              <p:cNvPr id="1177" name="Google Shape;9612;p117">
                <a:extLst>
                  <a:ext uri="{FF2B5EF4-FFF2-40B4-BE49-F238E27FC236}">
                    <a16:creationId xmlns:a16="http://schemas.microsoft.com/office/drawing/2014/main" id="{DF334959-A178-4781-80A4-B1FDCDBCD5F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78" name="Google Shape;9613;p117">
                <a:extLst>
                  <a:ext uri="{FF2B5EF4-FFF2-40B4-BE49-F238E27FC236}">
                    <a16:creationId xmlns:a16="http://schemas.microsoft.com/office/drawing/2014/main" id="{18B0930A-BDD6-4E72-8430-15E448D8C17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79" name="Google Shape;9614;p117">
                <a:extLst>
                  <a:ext uri="{FF2B5EF4-FFF2-40B4-BE49-F238E27FC236}">
                    <a16:creationId xmlns:a16="http://schemas.microsoft.com/office/drawing/2014/main" id="{2276C336-884F-4A82-A000-CC425B20319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80" name="Google Shape;9615;p117">
                <a:extLst>
                  <a:ext uri="{FF2B5EF4-FFF2-40B4-BE49-F238E27FC236}">
                    <a16:creationId xmlns:a16="http://schemas.microsoft.com/office/drawing/2014/main" id="{AF4436A4-13C5-4682-A7A2-313A660E3220}"/>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81" name="Google Shape;9616;p117">
                <a:extLst>
                  <a:ext uri="{FF2B5EF4-FFF2-40B4-BE49-F238E27FC236}">
                    <a16:creationId xmlns:a16="http://schemas.microsoft.com/office/drawing/2014/main" id="{5394DF27-5738-48E2-9B72-94ADBD37C64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82" name="Google Shape;9617;p117">
                <a:extLst>
                  <a:ext uri="{FF2B5EF4-FFF2-40B4-BE49-F238E27FC236}">
                    <a16:creationId xmlns:a16="http://schemas.microsoft.com/office/drawing/2014/main" id="{E1D64A2C-57B9-4E09-BE27-1B4A5A185F5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83" name="Google Shape;9618;p117">
                <a:extLst>
                  <a:ext uri="{FF2B5EF4-FFF2-40B4-BE49-F238E27FC236}">
                    <a16:creationId xmlns:a16="http://schemas.microsoft.com/office/drawing/2014/main" id="{897E3B47-6AAC-4EB7-AE50-BF75A46BF1C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184" name="Google Shape;9619;p117">
                <a:extLst>
                  <a:ext uri="{FF2B5EF4-FFF2-40B4-BE49-F238E27FC236}">
                    <a16:creationId xmlns:a16="http://schemas.microsoft.com/office/drawing/2014/main" id="{C400A914-75F0-4CE3-AA2A-C1805D432BF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85" name="Google Shape;9620;p117">
                <a:extLst>
                  <a:ext uri="{FF2B5EF4-FFF2-40B4-BE49-F238E27FC236}">
                    <a16:creationId xmlns:a16="http://schemas.microsoft.com/office/drawing/2014/main" id="{91A8EF60-A25C-4A44-813E-293DB6A694E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86" name="Google Shape;9621;p117">
                <a:extLst>
                  <a:ext uri="{FF2B5EF4-FFF2-40B4-BE49-F238E27FC236}">
                    <a16:creationId xmlns:a16="http://schemas.microsoft.com/office/drawing/2014/main" id="{AAB5252D-8B1C-4730-B4DA-DA8EE7F7709A}"/>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87" name="Google Shape;9622;p117">
                <a:extLst>
                  <a:ext uri="{FF2B5EF4-FFF2-40B4-BE49-F238E27FC236}">
                    <a16:creationId xmlns:a16="http://schemas.microsoft.com/office/drawing/2014/main" id="{7B318AF6-EE6D-4AE8-A60F-2EF3204D757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188" name="Google Shape;9623;p117">
                <a:extLst>
                  <a:ext uri="{FF2B5EF4-FFF2-40B4-BE49-F238E27FC236}">
                    <a16:creationId xmlns:a16="http://schemas.microsoft.com/office/drawing/2014/main" id="{524317D1-A8D6-49CA-87D5-7867E2F18776}"/>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189" name="Google Shape;9624;p117">
                <a:extLst>
                  <a:ext uri="{FF2B5EF4-FFF2-40B4-BE49-F238E27FC236}">
                    <a16:creationId xmlns:a16="http://schemas.microsoft.com/office/drawing/2014/main" id="{B8D6D48C-ABCB-4731-A996-A6B74420B43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190" name="Google Shape;9625;p117">
                <a:extLst>
                  <a:ext uri="{FF2B5EF4-FFF2-40B4-BE49-F238E27FC236}">
                    <a16:creationId xmlns:a16="http://schemas.microsoft.com/office/drawing/2014/main" id="{D787E3FB-B560-4434-9814-A105FD720A28}"/>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191" name="Google Shape;9626;p117">
                <a:extLst>
                  <a:ext uri="{FF2B5EF4-FFF2-40B4-BE49-F238E27FC236}">
                    <a16:creationId xmlns:a16="http://schemas.microsoft.com/office/drawing/2014/main" id="{967F8DF9-70B9-475F-9AB1-CDC17CF438B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192" name="Google Shape;9627;p117">
                <a:extLst>
                  <a:ext uri="{FF2B5EF4-FFF2-40B4-BE49-F238E27FC236}">
                    <a16:creationId xmlns:a16="http://schemas.microsoft.com/office/drawing/2014/main" id="{14FECD41-9905-42C3-9B8A-2590DAF027DF}"/>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193" name="Google Shape;9611;p117">
              <a:extLst>
                <a:ext uri="{FF2B5EF4-FFF2-40B4-BE49-F238E27FC236}">
                  <a16:creationId xmlns:a16="http://schemas.microsoft.com/office/drawing/2014/main" id="{038F499C-F3D5-4B3F-BFE9-20FE42E6DED3}"/>
                </a:ext>
              </a:extLst>
            </p:cNvPr>
            <p:cNvGrpSpPr/>
            <p:nvPr/>
          </p:nvGrpSpPr>
          <p:grpSpPr>
            <a:xfrm>
              <a:off x="2589212" y="1675390"/>
              <a:ext cx="383067" cy="413400"/>
              <a:chOff x="2476982" y="2030254"/>
              <a:chExt cx="383067" cy="413400"/>
            </a:xfrm>
            <a:grpFill/>
          </p:grpSpPr>
          <p:sp>
            <p:nvSpPr>
              <p:cNvPr id="1194" name="Google Shape;9612;p117">
                <a:extLst>
                  <a:ext uri="{FF2B5EF4-FFF2-40B4-BE49-F238E27FC236}">
                    <a16:creationId xmlns:a16="http://schemas.microsoft.com/office/drawing/2014/main" id="{A3CE9805-3B89-4A18-B3CD-7BC54049CE1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95" name="Google Shape;9613;p117">
                <a:extLst>
                  <a:ext uri="{FF2B5EF4-FFF2-40B4-BE49-F238E27FC236}">
                    <a16:creationId xmlns:a16="http://schemas.microsoft.com/office/drawing/2014/main" id="{171226D2-51E8-49C7-A041-7F3DC46030F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96" name="Google Shape;9614;p117">
                <a:extLst>
                  <a:ext uri="{FF2B5EF4-FFF2-40B4-BE49-F238E27FC236}">
                    <a16:creationId xmlns:a16="http://schemas.microsoft.com/office/drawing/2014/main" id="{5487D801-E392-4732-ADA8-B9DF4767719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97" name="Google Shape;9615;p117">
                <a:extLst>
                  <a:ext uri="{FF2B5EF4-FFF2-40B4-BE49-F238E27FC236}">
                    <a16:creationId xmlns:a16="http://schemas.microsoft.com/office/drawing/2014/main" id="{9FB95D31-453D-4EC5-BBD3-2AC75118DDE0}"/>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98" name="Google Shape;9616;p117">
                <a:extLst>
                  <a:ext uri="{FF2B5EF4-FFF2-40B4-BE49-F238E27FC236}">
                    <a16:creationId xmlns:a16="http://schemas.microsoft.com/office/drawing/2014/main" id="{362B9E0A-A41A-44AF-BB44-07245E1B55C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199" name="Google Shape;9617;p117">
                <a:extLst>
                  <a:ext uri="{FF2B5EF4-FFF2-40B4-BE49-F238E27FC236}">
                    <a16:creationId xmlns:a16="http://schemas.microsoft.com/office/drawing/2014/main" id="{D913EA04-C542-4B62-BF70-DA7816F7F5D0}"/>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00" name="Google Shape;9618;p117">
                <a:extLst>
                  <a:ext uri="{FF2B5EF4-FFF2-40B4-BE49-F238E27FC236}">
                    <a16:creationId xmlns:a16="http://schemas.microsoft.com/office/drawing/2014/main" id="{9FB67EA2-597D-4BF0-AB97-073822000C17}"/>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201" name="Google Shape;9619;p117">
                <a:extLst>
                  <a:ext uri="{FF2B5EF4-FFF2-40B4-BE49-F238E27FC236}">
                    <a16:creationId xmlns:a16="http://schemas.microsoft.com/office/drawing/2014/main" id="{E1E6EDBD-9598-4723-B464-F95ED066DDA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02" name="Google Shape;9620;p117">
                <a:extLst>
                  <a:ext uri="{FF2B5EF4-FFF2-40B4-BE49-F238E27FC236}">
                    <a16:creationId xmlns:a16="http://schemas.microsoft.com/office/drawing/2014/main" id="{DA1E8E4B-54F2-4839-86E5-AED68A2314D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03" name="Google Shape;9621;p117">
                <a:extLst>
                  <a:ext uri="{FF2B5EF4-FFF2-40B4-BE49-F238E27FC236}">
                    <a16:creationId xmlns:a16="http://schemas.microsoft.com/office/drawing/2014/main" id="{B9B1613C-A7E3-463D-8C95-84F4347879A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04" name="Google Shape;9622;p117">
                <a:extLst>
                  <a:ext uri="{FF2B5EF4-FFF2-40B4-BE49-F238E27FC236}">
                    <a16:creationId xmlns:a16="http://schemas.microsoft.com/office/drawing/2014/main" id="{0FA57B0B-0A18-465F-8BAD-66C43C0CFB99}"/>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205" name="Google Shape;9623;p117">
                <a:extLst>
                  <a:ext uri="{FF2B5EF4-FFF2-40B4-BE49-F238E27FC236}">
                    <a16:creationId xmlns:a16="http://schemas.microsoft.com/office/drawing/2014/main" id="{E2C8AB83-356A-42E9-9E2F-D7E87B47C6E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206" name="Google Shape;9624;p117">
                <a:extLst>
                  <a:ext uri="{FF2B5EF4-FFF2-40B4-BE49-F238E27FC236}">
                    <a16:creationId xmlns:a16="http://schemas.microsoft.com/office/drawing/2014/main" id="{006E4E64-FDB0-4DF9-9ECE-4E53B18718AA}"/>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207" name="Google Shape;9625;p117">
                <a:extLst>
                  <a:ext uri="{FF2B5EF4-FFF2-40B4-BE49-F238E27FC236}">
                    <a16:creationId xmlns:a16="http://schemas.microsoft.com/office/drawing/2014/main" id="{35CF8E9B-6FA3-4EC1-8433-DB8C2144FE0A}"/>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208" name="Google Shape;9626;p117">
                <a:extLst>
                  <a:ext uri="{FF2B5EF4-FFF2-40B4-BE49-F238E27FC236}">
                    <a16:creationId xmlns:a16="http://schemas.microsoft.com/office/drawing/2014/main" id="{A4350975-EE55-4D32-AC72-D6B5BC5D4AB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09" name="Google Shape;9627;p117">
                <a:extLst>
                  <a:ext uri="{FF2B5EF4-FFF2-40B4-BE49-F238E27FC236}">
                    <a16:creationId xmlns:a16="http://schemas.microsoft.com/office/drawing/2014/main" id="{478461DF-A522-487C-9FDD-6CF9E2BD9100}"/>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210" name="Google Shape;9611;p117">
              <a:extLst>
                <a:ext uri="{FF2B5EF4-FFF2-40B4-BE49-F238E27FC236}">
                  <a16:creationId xmlns:a16="http://schemas.microsoft.com/office/drawing/2014/main" id="{0C1A31FD-E7D9-42B3-94EF-E8192855A442}"/>
                </a:ext>
              </a:extLst>
            </p:cNvPr>
            <p:cNvGrpSpPr/>
            <p:nvPr/>
          </p:nvGrpSpPr>
          <p:grpSpPr>
            <a:xfrm>
              <a:off x="2589212" y="1580140"/>
              <a:ext cx="383067" cy="413400"/>
              <a:chOff x="2476982" y="2030254"/>
              <a:chExt cx="383067" cy="413400"/>
            </a:xfrm>
            <a:grpFill/>
          </p:grpSpPr>
          <p:sp>
            <p:nvSpPr>
              <p:cNvPr id="1211" name="Google Shape;9612;p117">
                <a:extLst>
                  <a:ext uri="{FF2B5EF4-FFF2-40B4-BE49-F238E27FC236}">
                    <a16:creationId xmlns:a16="http://schemas.microsoft.com/office/drawing/2014/main" id="{E5D43754-FC1F-4A96-9F44-6802E2DA8E43}"/>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12" name="Google Shape;9613;p117">
                <a:extLst>
                  <a:ext uri="{FF2B5EF4-FFF2-40B4-BE49-F238E27FC236}">
                    <a16:creationId xmlns:a16="http://schemas.microsoft.com/office/drawing/2014/main" id="{A8835B0C-1DAC-49F4-9BEE-B56400ACE8A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13" name="Google Shape;9614;p117">
                <a:extLst>
                  <a:ext uri="{FF2B5EF4-FFF2-40B4-BE49-F238E27FC236}">
                    <a16:creationId xmlns:a16="http://schemas.microsoft.com/office/drawing/2014/main" id="{2C2F07AB-EEE3-4D83-B6AD-3C714C14DD2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14" name="Google Shape;9615;p117">
                <a:extLst>
                  <a:ext uri="{FF2B5EF4-FFF2-40B4-BE49-F238E27FC236}">
                    <a16:creationId xmlns:a16="http://schemas.microsoft.com/office/drawing/2014/main" id="{4CAC61CF-1702-48AD-8374-44B3117AB7F7}"/>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15" name="Google Shape;9616;p117">
                <a:extLst>
                  <a:ext uri="{FF2B5EF4-FFF2-40B4-BE49-F238E27FC236}">
                    <a16:creationId xmlns:a16="http://schemas.microsoft.com/office/drawing/2014/main" id="{43FD036B-118E-494C-A6F1-1EBF4660B0F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16" name="Google Shape;9617;p117">
                <a:extLst>
                  <a:ext uri="{FF2B5EF4-FFF2-40B4-BE49-F238E27FC236}">
                    <a16:creationId xmlns:a16="http://schemas.microsoft.com/office/drawing/2014/main" id="{1FBC4B89-05DB-4153-A446-30B2FCF1BD0D}"/>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17" name="Google Shape;9618;p117">
                <a:extLst>
                  <a:ext uri="{FF2B5EF4-FFF2-40B4-BE49-F238E27FC236}">
                    <a16:creationId xmlns:a16="http://schemas.microsoft.com/office/drawing/2014/main" id="{F56CA7EC-1462-4392-9EE2-5D46B93B8415}"/>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218" name="Google Shape;9619;p117">
                <a:extLst>
                  <a:ext uri="{FF2B5EF4-FFF2-40B4-BE49-F238E27FC236}">
                    <a16:creationId xmlns:a16="http://schemas.microsoft.com/office/drawing/2014/main" id="{CF7618F4-1682-4723-8A6B-5886B4FF4F4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19" name="Google Shape;9620;p117">
                <a:extLst>
                  <a:ext uri="{FF2B5EF4-FFF2-40B4-BE49-F238E27FC236}">
                    <a16:creationId xmlns:a16="http://schemas.microsoft.com/office/drawing/2014/main" id="{3BBF5CB9-79C5-4CE1-9CF7-C2AE96B9A09D}"/>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20" name="Google Shape;9621;p117">
                <a:extLst>
                  <a:ext uri="{FF2B5EF4-FFF2-40B4-BE49-F238E27FC236}">
                    <a16:creationId xmlns:a16="http://schemas.microsoft.com/office/drawing/2014/main" id="{7C3BF3A7-41D9-49C4-8A05-89AC54A5676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21" name="Google Shape;9622;p117">
                <a:extLst>
                  <a:ext uri="{FF2B5EF4-FFF2-40B4-BE49-F238E27FC236}">
                    <a16:creationId xmlns:a16="http://schemas.microsoft.com/office/drawing/2014/main" id="{7E2D6C26-6B93-4377-A5DA-56FD04BF6DD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222" name="Google Shape;9623;p117">
                <a:extLst>
                  <a:ext uri="{FF2B5EF4-FFF2-40B4-BE49-F238E27FC236}">
                    <a16:creationId xmlns:a16="http://schemas.microsoft.com/office/drawing/2014/main" id="{2FD40B93-5DFD-41F0-AFFB-0B34711A443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223" name="Google Shape;9624;p117">
                <a:extLst>
                  <a:ext uri="{FF2B5EF4-FFF2-40B4-BE49-F238E27FC236}">
                    <a16:creationId xmlns:a16="http://schemas.microsoft.com/office/drawing/2014/main" id="{116B9A63-286A-4E38-9E6F-6AF07C38339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224" name="Google Shape;9625;p117">
                <a:extLst>
                  <a:ext uri="{FF2B5EF4-FFF2-40B4-BE49-F238E27FC236}">
                    <a16:creationId xmlns:a16="http://schemas.microsoft.com/office/drawing/2014/main" id="{6CB322AF-1E1A-478A-B1BE-0837F067379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225" name="Google Shape;9626;p117">
                <a:extLst>
                  <a:ext uri="{FF2B5EF4-FFF2-40B4-BE49-F238E27FC236}">
                    <a16:creationId xmlns:a16="http://schemas.microsoft.com/office/drawing/2014/main" id="{7D034D0D-40E1-4122-B48B-CA4876DE04D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26" name="Google Shape;9627;p117">
                <a:extLst>
                  <a:ext uri="{FF2B5EF4-FFF2-40B4-BE49-F238E27FC236}">
                    <a16:creationId xmlns:a16="http://schemas.microsoft.com/office/drawing/2014/main" id="{501EE0DA-F1FA-43DD-B956-68A481ADC467}"/>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227" name="Google Shape;9611;p117">
              <a:extLst>
                <a:ext uri="{FF2B5EF4-FFF2-40B4-BE49-F238E27FC236}">
                  <a16:creationId xmlns:a16="http://schemas.microsoft.com/office/drawing/2014/main" id="{6CEE216C-54E2-47AD-90A6-EE34E48204DE}"/>
                </a:ext>
              </a:extLst>
            </p:cNvPr>
            <p:cNvGrpSpPr/>
            <p:nvPr/>
          </p:nvGrpSpPr>
          <p:grpSpPr>
            <a:xfrm>
              <a:off x="2493090" y="3960152"/>
              <a:ext cx="383067" cy="413400"/>
              <a:chOff x="2476982" y="2030254"/>
              <a:chExt cx="383067" cy="413400"/>
            </a:xfrm>
            <a:grpFill/>
          </p:grpSpPr>
          <p:sp>
            <p:nvSpPr>
              <p:cNvPr id="1228" name="Google Shape;9612;p117">
                <a:extLst>
                  <a:ext uri="{FF2B5EF4-FFF2-40B4-BE49-F238E27FC236}">
                    <a16:creationId xmlns:a16="http://schemas.microsoft.com/office/drawing/2014/main" id="{06B8B6E8-DEFD-4856-98EC-36D6A1BC65E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29" name="Google Shape;9613;p117">
                <a:extLst>
                  <a:ext uri="{FF2B5EF4-FFF2-40B4-BE49-F238E27FC236}">
                    <a16:creationId xmlns:a16="http://schemas.microsoft.com/office/drawing/2014/main" id="{F8A7B151-16B9-467F-90B0-6B723C694E4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30" name="Google Shape;9614;p117">
                <a:extLst>
                  <a:ext uri="{FF2B5EF4-FFF2-40B4-BE49-F238E27FC236}">
                    <a16:creationId xmlns:a16="http://schemas.microsoft.com/office/drawing/2014/main" id="{8E43904B-3065-453B-8776-F2594843EE6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31" name="Google Shape;9615;p117">
                <a:extLst>
                  <a:ext uri="{FF2B5EF4-FFF2-40B4-BE49-F238E27FC236}">
                    <a16:creationId xmlns:a16="http://schemas.microsoft.com/office/drawing/2014/main" id="{7B5E26C8-11D5-4944-AB1A-19034092F74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32" name="Google Shape;9616;p117">
                <a:extLst>
                  <a:ext uri="{FF2B5EF4-FFF2-40B4-BE49-F238E27FC236}">
                    <a16:creationId xmlns:a16="http://schemas.microsoft.com/office/drawing/2014/main" id="{2A7ED003-5EB6-420E-97CA-E56C8F84B08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33" name="Google Shape;9617;p117">
                <a:extLst>
                  <a:ext uri="{FF2B5EF4-FFF2-40B4-BE49-F238E27FC236}">
                    <a16:creationId xmlns:a16="http://schemas.microsoft.com/office/drawing/2014/main" id="{A5D755F0-BD9E-445E-AC14-D2EA7AB881E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34" name="Google Shape;9618;p117">
                <a:extLst>
                  <a:ext uri="{FF2B5EF4-FFF2-40B4-BE49-F238E27FC236}">
                    <a16:creationId xmlns:a16="http://schemas.microsoft.com/office/drawing/2014/main" id="{62B8ACC5-AF52-4EFE-A428-E3CA30CE249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235" name="Google Shape;9619;p117">
                <a:extLst>
                  <a:ext uri="{FF2B5EF4-FFF2-40B4-BE49-F238E27FC236}">
                    <a16:creationId xmlns:a16="http://schemas.microsoft.com/office/drawing/2014/main" id="{ED4FDD1E-BBA1-4670-A8D3-6A57BE7B3D82}"/>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36" name="Google Shape;9620;p117">
                <a:extLst>
                  <a:ext uri="{FF2B5EF4-FFF2-40B4-BE49-F238E27FC236}">
                    <a16:creationId xmlns:a16="http://schemas.microsoft.com/office/drawing/2014/main" id="{AF6C9EAF-C439-47FF-B202-23F790F4F77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37" name="Google Shape;9621;p117">
                <a:extLst>
                  <a:ext uri="{FF2B5EF4-FFF2-40B4-BE49-F238E27FC236}">
                    <a16:creationId xmlns:a16="http://schemas.microsoft.com/office/drawing/2014/main" id="{7E5FE5BB-835A-4315-8FF5-62F24DBFB6A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38" name="Google Shape;9622;p117">
                <a:extLst>
                  <a:ext uri="{FF2B5EF4-FFF2-40B4-BE49-F238E27FC236}">
                    <a16:creationId xmlns:a16="http://schemas.microsoft.com/office/drawing/2014/main" id="{45B05035-C272-4131-AD3F-717991CF70F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239" name="Google Shape;9623;p117">
                <a:extLst>
                  <a:ext uri="{FF2B5EF4-FFF2-40B4-BE49-F238E27FC236}">
                    <a16:creationId xmlns:a16="http://schemas.microsoft.com/office/drawing/2014/main" id="{B9705249-5F8F-4807-BB10-70EEEF14BF4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240" name="Google Shape;9624;p117">
                <a:extLst>
                  <a:ext uri="{FF2B5EF4-FFF2-40B4-BE49-F238E27FC236}">
                    <a16:creationId xmlns:a16="http://schemas.microsoft.com/office/drawing/2014/main" id="{736F0E6F-4D83-4F46-9074-13F72EB4CF9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241" name="Google Shape;9625;p117">
                <a:extLst>
                  <a:ext uri="{FF2B5EF4-FFF2-40B4-BE49-F238E27FC236}">
                    <a16:creationId xmlns:a16="http://schemas.microsoft.com/office/drawing/2014/main" id="{9D64407A-40AE-4873-A065-B4E0961BBFE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242" name="Google Shape;9626;p117">
                <a:extLst>
                  <a:ext uri="{FF2B5EF4-FFF2-40B4-BE49-F238E27FC236}">
                    <a16:creationId xmlns:a16="http://schemas.microsoft.com/office/drawing/2014/main" id="{517F37F0-E7BE-4DB3-AB22-461E6A7BF34F}"/>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43" name="Google Shape;9627;p117">
                <a:extLst>
                  <a:ext uri="{FF2B5EF4-FFF2-40B4-BE49-F238E27FC236}">
                    <a16:creationId xmlns:a16="http://schemas.microsoft.com/office/drawing/2014/main" id="{FF2B057B-DF33-4190-A3FA-6D4687B59B0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244" name="Google Shape;9611;p117">
              <a:extLst>
                <a:ext uri="{FF2B5EF4-FFF2-40B4-BE49-F238E27FC236}">
                  <a16:creationId xmlns:a16="http://schemas.microsoft.com/office/drawing/2014/main" id="{941E62DC-F77A-431D-8CF7-F1947E1AC1F4}"/>
                </a:ext>
              </a:extLst>
            </p:cNvPr>
            <p:cNvGrpSpPr/>
            <p:nvPr/>
          </p:nvGrpSpPr>
          <p:grpSpPr>
            <a:xfrm>
              <a:off x="2494282" y="3645030"/>
              <a:ext cx="383067" cy="413400"/>
              <a:chOff x="2476982" y="2030254"/>
              <a:chExt cx="383067" cy="413400"/>
            </a:xfrm>
            <a:grpFill/>
          </p:grpSpPr>
          <p:sp>
            <p:nvSpPr>
              <p:cNvPr id="1245" name="Google Shape;9612;p117">
                <a:extLst>
                  <a:ext uri="{FF2B5EF4-FFF2-40B4-BE49-F238E27FC236}">
                    <a16:creationId xmlns:a16="http://schemas.microsoft.com/office/drawing/2014/main" id="{B8AED8FD-5BF5-4E33-B47A-28597E21669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46" name="Google Shape;9613;p117">
                <a:extLst>
                  <a:ext uri="{FF2B5EF4-FFF2-40B4-BE49-F238E27FC236}">
                    <a16:creationId xmlns:a16="http://schemas.microsoft.com/office/drawing/2014/main" id="{1D2A502A-E468-4B9B-BF1F-B824ED807B0D}"/>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47" name="Google Shape;9614;p117">
                <a:extLst>
                  <a:ext uri="{FF2B5EF4-FFF2-40B4-BE49-F238E27FC236}">
                    <a16:creationId xmlns:a16="http://schemas.microsoft.com/office/drawing/2014/main" id="{25288909-94DD-4566-973B-A08C17EC9EA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48" name="Google Shape;9615;p117">
                <a:extLst>
                  <a:ext uri="{FF2B5EF4-FFF2-40B4-BE49-F238E27FC236}">
                    <a16:creationId xmlns:a16="http://schemas.microsoft.com/office/drawing/2014/main" id="{6336C1A5-7B69-4F11-901D-DAB0D433A948}"/>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49" name="Google Shape;9616;p117">
                <a:extLst>
                  <a:ext uri="{FF2B5EF4-FFF2-40B4-BE49-F238E27FC236}">
                    <a16:creationId xmlns:a16="http://schemas.microsoft.com/office/drawing/2014/main" id="{2755A5E0-FB6E-499F-9AE9-DB6D84DC789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50" name="Google Shape;9617;p117">
                <a:extLst>
                  <a:ext uri="{FF2B5EF4-FFF2-40B4-BE49-F238E27FC236}">
                    <a16:creationId xmlns:a16="http://schemas.microsoft.com/office/drawing/2014/main" id="{4E9ED565-4203-4BDE-8C83-E4E56E3262D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51" name="Google Shape;9618;p117">
                <a:extLst>
                  <a:ext uri="{FF2B5EF4-FFF2-40B4-BE49-F238E27FC236}">
                    <a16:creationId xmlns:a16="http://schemas.microsoft.com/office/drawing/2014/main" id="{53F503CD-827B-4E50-B718-6A71D905D3A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252" name="Google Shape;9619;p117">
                <a:extLst>
                  <a:ext uri="{FF2B5EF4-FFF2-40B4-BE49-F238E27FC236}">
                    <a16:creationId xmlns:a16="http://schemas.microsoft.com/office/drawing/2014/main" id="{7A74576F-59D9-42A6-853C-5BA478D76171}"/>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53" name="Google Shape;9620;p117">
                <a:extLst>
                  <a:ext uri="{FF2B5EF4-FFF2-40B4-BE49-F238E27FC236}">
                    <a16:creationId xmlns:a16="http://schemas.microsoft.com/office/drawing/2014/main" id="{E39A88DD-B323-4596-90D5-0BDCB89F79F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54" name="Google Shape;9621;p117">
                <a:extLst>
                  <a:ext uri="{FF2B5EF4-FFF2-40B4-BE49-F238E27FC236}">
                    <a16:creationId xmlns:a16="http://schemas.microsoft.com/office/drawing/2014/main" id="{B384438C-F8F8-4868-9FD7-E1962A54E8E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55" name="Google Shape;9622;p117">
                <a:extLst>
                  <a:ext uri="{FF2B5EF4-FFF2-40B4-BE49-F238E27FC236}">
                    <a16:creationId xmlns:a16="http://schemas.microsoft.com/office/drawing/2014/main" id="{09094B9C-3DA8-4B56-BD10-50D45CFFB91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256" name="Google Shape;9623;p117">
                <a:extLst>
                  <a:ext uri="{FF2B5EF4-FFF2-40B4-BE49-F238E27FC236}">
                    <a16:creationId xmlns:a16="http://schemas.microsoft.com/office/drawing/2014/main" id="{3F3238E7-C38E-4129-A4CC-C57C8327D9D6}"/>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257" name="Google Shape;9624;p117">
                <a:extLst>
                  <a:ext uri="{FF2B5EF4-FFF2-40B4-BE49-F238E27FC236}">
                    <a16:creationId xmlns:a16="http://schemas.microsoft.com/office/drawing/2014/main" id="{615C09BF-124F-403A-AC03-FC1FEC7914B4}"/>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258" name="Google Shape;9625;p117">
                <a:extLst>
                  <a:ext uri="{FF2B5EF4-FFF2-40B4-BE49-F238E27FC236}">
                    <a16:creationId xmlns:a16="http://schemas.microsoft.com/office/drawing/2014/main" id="{29667732-0BEC-4576-A8A1-7873338F48F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259" name="Google Shape;9626;p117">
                <a:extLst>
                  <a:ext uri="{FF2B5EF4-FFF2-40B4-BE49-F238E27FC236}">
                    <a16:creationId xmlns:a16="http://schemas.microsoft.com/office/drawing/2014/main" id="{B5AA99D0-B039-4F9F-A0F5-8670C2632887}"/>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60" name="Google Shape;9627;p117">
                <a:extLst>
                  <a:ext uri="{FF2B5EF4-FFF2-40B4-BE49-F238E27FC236}">
                    <a16:creationId xmlns:a16="http://schemas.microsoft.com/office/drawing/2014/main" id="{F49CB9B4-2CA8-476E-A847-637AC6248CE7}"/>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261" name="Google Shape;9611;p117">
              <a:extLst>
                <a:ext uri="{FF2B5EF4-FFF2-40B4-BE49-F238E27FC236}">
                  <a16:creationId xmlns:a16="http://schemas.microsoft.com/office/drawing/2014/main" id="{F04C1012-A836-4D9D-A0B5-801906FB2AB8}"/>
                </a:ext>
              </a:extLst>
            </p:cNvPr>
            <p:cNvGrpSpPr/>
            <p:nvPr/>
          </p:nvGrpSpPr>
          <p:grpSpPr>
            <a:xfrm>
              <a:off x="2493546" y="3334309"/>
              <a:ext cx="383067" cy="413400"/>
              <a:chOff x="2476982" y="2030254"/>
              <a:chExt cx="383067" cy="413400"/>
            </a:xfrm>
            <a:grpFill/>
          </p:grpSpPr>
          <p:sp>
            <p:nvSpPr>
              <p:cNvPr id="1262" name="Google Shape;9612;p117">
                <a:extLst>
                  <a:ext uri="{FF2B5EF4-FFF2-40B4-BE49-F238E27FC236}">
                    <a16:creationId xmlns:a16="http://schemas.microsoft.com/office/drawing/2014/main" id="{9EA1B23F-2E47-43C7-BF4A-3A6EABC9E916}"/>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63" name="Google Shape;9613;p117">
                <a:extLst>
                  <a:ext uri="{FF2B5EF4-FFF2-40B4-BE49-F238E27FC236}">
                    <a16:creationId xmlns:a16="http://schemas.microsoft.com/office/drawing/2014/main" id="{4AAF1F6E-055C-4DF7-B5FB-2613DD8E3BC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64" name="Google Shape;9614;p117">
                <a:extLst>
                  <a:ext uri="{FF2B5EF4-FFF2-40B4-BE49-F238E27FC236}">
                    <a16:creationId xmlns:a16="http://schemas.microsoft.com/office/drawing/2014/main" id="{49056EF5-044B-45BD-9108-20F21BCC8995}"/>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65" name="Google Shape;9615;p117">
                <a:extLst>
                  <a:ext uri="{FF2B5EF4-FFF2-40B4-BE49-F238E27FC236}">
                    <a16:creationId xmlns:a16="http://schemas.microsoft.com/office/drawing/2014/main" id="{29187D42-F333-4E60-9D8A-F448E41797E9}"/>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66" name="Google Shape;9616;p117">
                <a:extLst>
                  <a:ext uri="{FF2B5EF4-FFF2-40B4-BE49-F238E27FC236}">
                    <a16:creationId xmlns:a16="http://schemas.microsoft.com/office/drawing/2014/main" id="{FDA79D24-05C4-4BDC-B820-52CE5777A6B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67" name="Google Shape;9617;p117">
                <a:extLst>
                  <a:ext uri="{FF2B5EF4-FFF2-40B4-BE49-F238E27FC236}">
                    <a16:creationId xmlns:a16="http://schemas.microsoft.com/office/drawing/2014/main" id="{A16F1ACC-46EB-458F-93A0-EE9515D91F5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68" name="Google Shape;9618;p117">
                <a:extLst>
                  <a:ext uri="{FF2B5EF4-FFF2-40B4-BE49-F238E27FC236}">
                    <a16:creationId xmlns:a16="http://schemas.microsoft.com/office/drawing/2014/main" id="{F5C2014A-9831-4787-8A75-21786EE7C909}"/>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269" name="Google Shape;9619;p117">
                <a:extLst>
                  <a:ext uri="{FF2B5EF4-FFF2-40B4-BE49-F238E27FC236}">
                    <a16:creationId xmlns:a16="http://schemas.microsoft.com/office/drawing/2014/main" id="{63E8D9B8-244D-4DFE-A45F-139EAF11A97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70" name="Google Shape;9620;p117">
                <a:extLst>
                  <a:ext uri="{FF2B5EF4-FFF2-40B4-BE49-F238E27FC236}">
                    <a16:creationId xmlns:a16="http://schemas.microsoft.com/office/drawing/2014/main" id="{C375A2B4-9EE4-47A2-B99B-59114E012017}"/>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71" name="Google Shape;9621;p117">
                <a:extLst>
                  <a:ext uri="{FF2B5EF4-FFF2-40B4-BE49-F238E27FC236}">
                    <a16:creationId xmlns:a16="http://schemas.microsoft.com/office/drawing/2014/main" id="{5244FD52-7E09-4CE3-BDE1-5B113BD5FDE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72" name="Google Shape;9622;p117">
                <a:extLst>
                  <a:ext uri="{FF2B5EF4-FFF2-40B4-BE49-F238E27FC236}">
                    <a16:creationId xmlns:a16="http://schemas.microsoft.com/office/drawing/2014/main" id="{BB7F4C4C-E778-4C8E-BDD1-B1654BFC503A}"/>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273" name="Google Shape;9623;p117">
                <a:extLst>
                  <a:ext uri="{FF2B5EF4-FFF2-40B4-BE49-F238E27FC236}">
                    <a16:creationId xmlns:a16="http://schemas.microsoft.com/office/drawing/2014/main" id="{E3F362B6-F334-49AF-918B-7B5F4F1283A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274" name="Google Shape;9624;p117">
                <a:extLst>
                  <a:ext uri="{FF2B5EF4-FFF2-40B4-BE49-F238E27FC236}">
                    <a16:creationId xmlns:a16="http://schemas.microsoft.com/office/drawing/2014/main" id="{13BDF3BD-EC95-4BF2-B310-97D62907D70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275" name="Google Shape;9625;p117">
                <a:extLst>
                  <a:ext uri="{FF2B5EF4-FFF2-40B4-BE49-F238E27FC236}">
                    <a16:creationId xmlns:a16="http://schemas.microsoft.com/office/drawing/2014/main" id="{42EF387D-F07F-472B-AABC-C33C4E98473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276" name="Google Shape;9626;p117">
                <a:extLst>
                  <a:ext uri="{FF2B5EF4-FFF2-40B4-BE49-F238E27FC236}">
                    <a16:creationId xmlns:a16="http://schemas.microsoft.com/office/drawing/2014/main" id="{58AC1074-20A9-4E82-BD16-F4051ABBFF37}"/>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77" name="Google Shape;9627;p117">
                <a:extLst>
                  <a:ext uri="{FF2B5EF4-FFF2-40B4-BE49-F238E27FC236}">
                    <a16:creationId xmlns:a16="http://schemas.microsoft.com/office/drawing/2014/main" id="{F5BA10A8-C6E3-4014-90F2-58D71A275684}"/>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278" name="Google Shape;9611;p117">
              <a:extLst>
                <a:ext uri="{FF2B5EF4-FFF2-40B4-BE49-F238E27FC236}">
                  <a16:creationId xmlns:a16="http://schemas.microsoft.com/office/drawing/2014/main" id="{E460ED8D-339D-4BC7-BA78-803DA6678F16}"/>
                </a:ext>
              </a:extLst>
            </p:cNvPr>
            <p:cNvGrpSpPr/>
            <p:nvPr/>
          </p:nvGrpSpPr>
          <p:grpSpPr>
            <a:xfrm>
              <a:off x="2494050" y="3018316"/>
              <a:ext cx="383067" cy="413400"/>
              <a:chOff x="2476982" y="2030254"/>
              <a:chExt cx="383067" cy="413400"/>
            </a:xfrm>
            <a:grpFill/>
          </p:grpSpPr>
          <p:sp>
            <p:nvSpPr>
              <p:cNvPr id="1279" name="Google Shape;9612;p117">
                <a:extLst>
                  <a:ext uri="{FF2B5EF4-FFF2-40B4-BE49-F238E27FC236}">
                    <a16:creationId xmlns:a16="http://schemas.microsoft.com/office/drawing/2014/main" id="{DB3E75F5-19A1-4F96-8F4D-62C4968D2D5D}"/>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80" name="Google Shape;9613;p117">
                <a:extLst>
                  <a:ext uri="{FF2B5EF4-FFF2-40B4-BE49-F238E27FC236}">
                    <a16:creationId xmlns:a16="http://schemas.microsoft.com/office/drawing/2014/main" id="{BC139C0B-FAA6-4B99-81D3-5F9C709B641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81" name="Google Shape;9614;p117">
                <a:extLst>
                  <a:ext uri="{FF2B5EF4-FFF2-40B4-BE49-F238E27FC236}">
                    <a16:creationId xmlns:a16="http://schemas.microsoft.com/office/drawing/2014/main" id="{13DC10F6-4069-4803-9E48-1B6069B0902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82" name="Google Shape;9615;p117">
                <a:extLst>
                  <a:ext uri="{FF2B5EF4-FFF2-40B4-BE49-F238E27FC236}">
                    <a16:creationId xmlns:a16="http://schemas.microsoft.com/office/drawing/2014/main" id="{885ED88C-6353-4BB2-810A-19A2781FDA5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83" name="Google Shape;9616;p117">
                <a:extLst>
                  <a:ext uri="{FF2B5EF4-FFF2-40B4-BE49-F238E27FC236}">
                    <a16:creationId xmlns:a16="http://schemas.microsoft.com/office/drawing/2014/main" id="{F33337BD-43B6-4743-A4EF-604E0BF280D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84" name="Google Shape;9617;p117">
                <a:extLst>
                  <a:ext uri="{FF2B5EF4-FFF2-40B4-BE49-F238E27FC236}">
                    <a16:creationId xmlns:a16="http://schemas.microsoft.com/office/drawing/2014/main" id="{36278B4F-4DCE-4C33-ABC9-3BB271C36BF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85" name="Google Shape;9618;p117">
                <a:extLst>
                  <a:ext uri="{FF2B5EF4-FFF2-40B4-BE49-F238E27FC236}">
                    <a16:creationId xmlns:a16="http://schemas.microsoft.com/office/drawing/2014/main" id="{CC4036CA-AC62-48B6-AEFA-C53FE796E36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286" name="Google Shape;9619;p117">
                <a:extLst>
                  <a:ext uri="{FF2B5EF4-FFF2-40B4-BE49-F238E27FC236}">
                    <a16:creationId xmlns:a16="http://schemas.microsoft.com/office/drawing/2014/main" id="{3736545E-AAF9-4A86-8E2A-E9FEAA07772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87" name="Google Shape;9620;p117">
                <a:extLst>
                  <a:ext uri="{FF2B5EF4-FFF2-40B4-BE49-F238E27FC236}">
                    <a16:creationId xmlns:a16="http://schemas.microsoft.com/office/drawing/2014/main" id="{4C059AFC-D12F-4711-B204-BA50DF752845}"/>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88" name="Google Shape;9621;p117">
                <a:extLst>
                  <a:ext uri="{FF2B5EF4-FFF2-40B4-BE49-F238E27FC236}">
                    <a16:creationId xmlns:a16="http://schemas.microsoft.com/office/drawing/2014/main" id="{15580D55-5B6E-41CC-83A3-84A2C880D71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89" name="Google Shape;9622;p117">
                <a:extLst>
                  <a:ext uri="{FF2B5EF4-FFF2-40B4-BE49-F238E27FC236}">
                    <a16:creationId xmlns:a16="http://schemas.microsoft.com/office/drawing/2014/main" id="{E571413F-B2D4-4C34-8F4D-619CF927BCA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290" name="Google Shape;9623;p117">
                <a:extLst>
                  <a:ext uri="{FF2B5EF4-FFF2-40B4-BE49-F238E27FC236}">
                    <a16:creationId xmlns:a16="http://schemas.microsoft.com/office/drawing/2014/main" id="{72855AC2-D3D0-4E8B-B5F7-F1CDD763F26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291" name="Google Shape;9624;p117">
                <a:extLst>
                  <a:ext uri="{FF2B5EF4-FFF2-40B4-BE49-F238E27FC236}">
                    <a16:creationId xmlns:a16="http://schemas.microsoft.com/office/drawing/2014/main" id="{D912B88E-BDAB-497A-90EA-B5EA149F5B7C}"/>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292" name="Google Shape;9625;p117">
                <a:extLst>
                  <a:ext uri="{FF2B5EF4-FFF2-40B4-BE49-F238E27FC236}">
                    <a16:creationId xmlns:a16="http://schemas.microsoft.com/office/drawing/2014/main" id="{FBA35DDE-9462-4916-A868-84130C921E9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293" name="Google Shape;9626;p117">
                <a:extLst>
                  <a:ext uri="{FF2B5EF4-FFF2-40B4-BE49-F238E27FC236}">
                    <a16:creationId xmlns:a16="http://schemas.microsoft.com/office/drawing/2014/main" id="{543F000F-C2AE-429C-B18B-1526EFFAA59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294" name="Google Shape;9627;p117">
                <a:extLst>
                  <a:ext uri="{FF2B5EF4-FFF2-40B4-BE49-F238E27FC236}">
                    <a16:creationId xmlns:a16="http://schemas.microsoft.com/office/drawing/2014/main" id="{F4FCEE69-CC8A-4161-9628-5F90682AF92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295" name="Google Shape;9611;p117">
              <a:extLst>
                <a:ext uri="{FF2B5EF4-FFF2-40B4-BE49-F238E27FC236}">
                  <a16:creationId xmlns:a16="http://schemas.microsoft.com/office/drawing/2014/main" id="{D1CD9A20-D5C2-461C-BD67-3FA8975CA252}"/>
                </a:ext>
              </a:extLst>
            </p:cNvPr>
            <p:cNvGrpSpPr/>
            <p:nvPr/>
          </p:nvGrpSpPr>
          <p:grpSpPr>
            <a:xfrm>
              <a:off x="2494050" y="2703991"/>
              <a:ext cx="383067" cy="413400"/>
              <a:chOff x="2476982" y="2030254"/>
              <a:chExt cx="383067" cy="413400"/>
            </a:xfrm>
            <a:grpFill/>
          </p:grpSpPr>
          <p:sp>
            <p:nvSpPr>
              <p:cNvPr id="1296" name="Google Shape;9612;p117">
                <a:extLst>
                  <a:ext uri="{FF2B5EF4-FFF2-40B4-BE49-F238E27FC236}">
                    <a16:creationId xmlns:a16="http://schemas.microsoft.com/office/drawing/2014/main" id="{D7476FE4-26BB-4987-84B0-F5D4F79A3D4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97" name="Google Shape;9613;p117">
                <a:extLst>
                  <a:ext uri="{FF2B5EF4-FFF2-40B4-BE49-F238E27FC236}">
                    <a16:creationId xmlns:a16="http://schemas.microsoft.com/office/drawing/2014/main" id="{6CFD06FC-795E-4BCE-9B85-EC9551E5E3F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98" name="Google Shape;9614;p117">
                <a:extLst>
                  <a:ext uri="{FF2B5EF4-FFF2-40B4-BE49-F238E27FC236}">
                    <a16:creationId xmlns:a16="http://schemas.microsoft.com/office/drawing/2014/main" id="{60A9E0E5-9718-4643-8532-27500B6CA53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299" name="Google Shape;9615;p117">
                <a:extLst>
                  <a:ext uri="{FF2B5EF4-FFF2-40B4-BE49-F238E27FC236}">
                    <a16:creationId xmlns:a16="http://schemas.microsoft.com/office/drawing/2014/main" id="{A061F9C7-8C45-4847-AEDE-E777B682BD71}"/>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00" name="Google Shape;9616;p117">
                <a:extLst>
                  <a:ext uri="{FF2B5EF4-FFF2-40B4-BE49-F238E27FC236}">
                    <a16:creationId xmlns:a16="http://schemas.microsoft.com/office/drawing/2014/main" id="{B2972093-E8C6-41A6-9775-15C39B5436C5}"/>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01" name="Google Shape;9617;p117">
                <a:extLst>
                  <a:ext uri="{FF2B5EF4-FFF2-40B4-BE49-F238E27FC236}">
                    <a16:creationId xmlns:a16="http://schemas.microsoft.com/office/drawing/2014/main" id="{F7168C31-07D0-4C89-83E3-F2E161F89FB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02" name="Google Shape;9618;p117">
                <a:extLst>
                  <a:ext uri="{FF2B5EF4-FFF2-40B4-BE49-F238E27FC236}">
                    <a16:creationId xmlns:a16="http://schemas.microsoft.com/office/drawing/2014/main" id="{281A793B-D4A8-4941-B9FD-A58879719DD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303" name="Google Shape;9619;p117">
                <a:extLst>
                  <a:ext uri="{FF2B5EF4-FFF2-40B4-BE49-F238E27FC236}">
                    <a16:creationId xmlns:a16="http://schemas.microsoft.com/office/drawing/2014/main" id="{0E3CDFA8-CE45-41F1-A225-66757EE525A0}"/>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04" name="Google Shape;9620;p117">
                <a:extLst>
                  <a:ext uri="{FF2B5EF4-FFF2-40B4-BE49-F238E27FC236}">
                    <a16:creationId xmlns:a16="http://schemas.microsoft.com/office/drawing/2014/main" id="{FBEF2AB3-C3E5-4B1D-91FC-70F886D5BF4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05" name="Google Shape;9621;p117">
                <a:extLst>
                  <a:ext uri="{FF2B5EF4-FFF2-40B4-BE49-F238E27FC236}">
                    <a16:creationId xmlns:a16="http://schemas.microsoft.com/office/drawing/2014/main" id="{C2AB0E6B-54E4-4E74-A8B7-3FBAE9CFF34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06" name="Google Shape;9622;p117">
                <a:extLst>
                  <a:ext uri="{FF2B5EF4-FFF2-40B4-BE49-F238E27FC236}">
                    <a16:creationId xmlns:a16="http://schemas.microsoft.com/office/drawing/2014/main" id="{9B73432D-C13C-4C2A-ADCA-582F9CF10CA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307" name="Google Shape;9623;p117">
                <a:extLst>
                  <a:ext uri="{FF2B5EF4-FFF2-40B4-BE49-F238E27FC236}">
                    <a16:creationId xmlns:a16="http://schemas.microsoft.com/office/drawing/2014/main" id="{30731F93-AF1A-482D-994F-634B3972256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308" name="Google Shape;9624;p117">
                <a:extLst>
                  <a:ext uri="{FF2B5EF4-FFF2-40B4-BE49-F238E27FC236}">
                    <a16:creationId xmlns:a16="http://schemas.microsoft.com/office/drawing/2014/main" id="{ED98EFF0-E2E0-4D29-8563-4CA7F9BEA1F5}"/>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309" name="Google Shape;9625;p117">
                <a:extLst>
                  <a:ext uri="{FF2B5EF4-FFF2-40B4-BE49-F238E27FC236}">
                    <a16:creationId xmlns:a16="http://schemas.microsoft.com/office/drawing/2014/main" id="{5EE180F1-C7E7-4EDD-99FF-BF7A2B63E72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310" name="Google Shape;9626;p117">
                <a:extLst>
                  <a:ext uri="{FF2B5EF4-FFF2-40B4-BE49-F238E27FC236}">
                    <a16:creationId xmlns:a16="http://schemas.microsoft.com/office/drawing/2014/main" id="{E8661023-E48D-4DED-9FD5-007E173585B1}"/>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11" name="Google Shape;9627;p117">
                <a:extLst>
                  <a:ext uri="{FF2B5EF4-FFF2-40B4-BE49-F238E27FC236}">
                    <a16:creationId xmlns:a16="http://schemas.microsoft.com/office/drawing/2014/main" id="{26B51381-2D4E-439C-976C-09FF804BC0E1}"/>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312" name="Google Shape;9611;p117">
              <a:extLst>
                <a:ext uri="{FF2B5EF4-FFF2-40B4-BE49-F238E27FC236}">
                  <a16:creationId xmlns:a16="http://schemas.microsoft.com/office/drawing/2014/main" id="{150AE798-09E4-47D6-8B1C-EC8911A1072D}"/>
                </a:ext>
              </a:extLst>
            </p:cNvPr>
            <p:cNvGrpSpPr/>
            <p:nvPr/>
          </p:nvGrpSpPr>
          <p:grpSpPr>
            <a:xfrm>
              <a:off x="2493962" y="2389765"/>
              <a:ext cx="383067" cy="413400"/>
              <a:chOff x="2476982" y="2030254"/>
              <a:chExt cx="383067" cy="413400"/>
            </a:xfrm>
            <a:grpFill/>
          </p:grpSpPr>
          <p:sp>
            <p:nvSpPr>
              <p:cNvPr id="1313" name="Google Shape;9612;p117">
                <a:extLst>
                  <a:ext uri="{FF2B5EF4-FFF2-40B4-BE49-F238E27FC236}">
                    <a16:creationId xmlns:a16="http://schemas.microsoft.com/office/drawing/2014/main" id="{FDCF7A7B-E38D-4293-BD62-DEE517E83B6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14" name="Google Shape;9613;p117">
                <a:extLst>
                  <a:ext uri="{FF2B5EF4-FFF2-40B4-BE49-F238E27FC236}">
                    <a16:creationId xmlns:a16="http://schemas.microsoft.com/office/drawing/2014/main" id="{60973FFF-497D-4EFF-A31A-F77AFA298F7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15" name="Google Shape;9614;p117">
                <a:extLst>
                  <a:ext uri="{FF2B5EF4-FFF2-40B4-BE49-F238E27FC236}">
                    <a16:creationId xmlns:a16="http://schemas.microsoft.com/office/drawing/2014/main" id="{DFB67A77-0A3F-4274-82BD-98F26DAEA121}"/>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16" name="Google Shape;9615;p117">
                <a:extLst>
                  <a:ext uri="{FF2B5EF4-FFF2-40B4-BE49-F238E27FC236}">
                    <a16:creationId xmlns:a16="http://schemas.microsoft.com/office/drawing/2014/main" id="{D9AC00D9-8733-4F31-BF05-B2D8B3F582B8}"/>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17" name="Google Shape;9616;p117">
                <a:extLst>
                  <a:ext uri="{FF2B5EF4-FFF2-40B4-BE49-F238E27FC236}">
                    <a16:creationId xmlns:a16="http://schemas.microsoft.com/office/drawing/2014/main" id="{3BC16942-A5CC-47AF-99DC-FC0B1FC40B8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18" name="Google Shape;9617;p117">
                <a:extLst>
                  <a:ext uri="{FF2B5EF4-FFF2-40B4-BE49-F238E27FC236}">
                    <a16:creationId xmlns:a16="http://schemas.microsoft.com/office/drawing/2014/main" id="{D778979E-8FAE-43C5-8AD5-198262F684E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19" name="Google Shape;9618;p117">
                <a:extLst>
                  <a:ext uri="{FF2B5EF4-FFF2-40B4-BE49-F238E27FC236}">
                    <a16:creationId xmlns:a16="http://schemas.microsoft.com/office/drawing/2014/main" id="{0F8FCAD5-8A4A-4637-A444-82EDC08CEB6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320" name="Google Shape;9619;p117">
                <a:extLst>
                  <a:ext uri="{FF2B5EF4-FFF2-40B4-BE49-F238E27FC236}">
                    <a16:creationId xmlns:a16="http://schemas.microsoft.com/office/drawing/2014/main" id="{74B214BA-D343-4BD2-996C-502CC95DC065}"/>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21" name="Google Shape;9620;p117">
                <a:extLst>
                  <a:ext uri="{FF2B5EF4-FFF2-40B4-BE49-F238E27FC236}">
                    <a16:creationId xmlns:a16="http://schemas.microsoft.com/office/drawing/2014/main" id="{536CAFE2-D231-42C9-8C12-30B0DACE3267}"/>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22" name="Google Shape;9621;p117">
                <a:extLst>
                  <a:ext uri="{FF2B5EF4-FFF2-40B4-BE49-F238E27FC236}">
                    <a16:creationId xmlns:a16="http://schemas.microsoft.com/office/drawing/2014/main" id="{B473CD52-D7FA-4CC9-81C7-C83E92C8ECE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23" name="Google Shape;9622;p117">
                <a:extLst>
                  <a:ext uri="{FF2B5EF4-FFF2-40B4-BE49-F238E27FC236}">
                    <a16:creationId xmlns:a16="http://schemas.microsoft.com/office/drawing/2014/main" id="{52FDB090-9AA6-48E6-8B48-BA69B6372113}"/>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324" name="Google Shape;9623;p117">
                <a:extLst>
                  <a:ext uri="{FF2B5EF4-FFF2-40B4-BE49-F238E27FC236}">
                    <a16:creationId xmlns:a16="http://schemas.microsoft.com/office/drawing/2014/main" id="{61FE1AE8-5636-4835-983C-6909C31970A6}"/>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325" name="Google Shape;9624;p117">
                <a:extLst>
                  <a:ext uri="{FF2B5EF4-FFF2-40B4-BE49-F238E27FC236}">
                    <a16:creationId xmlns:a16="http://schemas.microsoft.com/office/drawing/2014/main" id="{801E3720-8080-4747-8FE3-6E4235D4F73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326" name="Google Shape;9625;p117">
                <a:extLst>
                  <a:ext uri="{FF2B5EF4-FFF2-40B4-BE49-F238E27FC236}">
                    <a16:creationId xmlns:a16="http://schemas.microsoft.com/office/drawing/2014/main" id="{D461FDD5-F693-4CE4-AC22-F692B6E06CDF}"/>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327" name="Google Shape;9626;p117">
                <a:extLst>
                  <a:ext uri="{FF2B5EF4-FFF2-40B4-BE49-F238E27FC236}">
                    <a16:creationId xmlns:a16="http://schemas.microsoft.com/office/drawing/2014/main" id="{0E446725-9374-444E-89BD-BE6A92A732C0}"/>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28" name="Google Shape;9627;p117">
                <a:extLst>
                  <a:ext uri="{FF2B5EF4-FFF2-40B4-BE49-F238E27FC236}">
                    <a16:creationId xmlns:a16="http://schemas.microsoft.com/office/drawing/2014/main" id="{1D8D4714-C631-4B8F-86B3-65FA9711613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329" name="Google Shape;9611;p117">
              <a:extLst>
                <a:ext uri="{FF2B5EF4-FFF2-40B4-BE49-F238E27FC236}">
                  <a16:creationId xmlns:a16="http://schemas.microsoft.com/office/drawing/2014/main" id="{790EAF41-D87F-41DF-95AC-D9D1948C7CE2}"/>
                </a:ext>
              </a:extLst>
            </p:cNvPr>
            <p:cNvGrpSpPr/>
            <p:nvPr/>
          </p:nvGrpSpPr>
          <p:grpSpPr>
            <a:xfrm>
              <a:off x="2493962" y="2078615"/>
              <a:ext cx="383067" cy="413400"/>
              <a:chOff x="2476982" y="2030254"/>
              <a:chExt cx="383067" cy="413400"/>
            </a:xfrm>
            <a:grpFill/>
          </p:grpSpPr>
          <p:sp>
            <p:nvSpPr>
              <p:cNvPr id="1330" name="Google Shape;9612;p117">
                <a:extLst>
                  <a:ext uri="{FF2B5EF4-FFF2-40B4-BE49-F238E27FC236}">
                    <a16:creationId xmlns:a16="http://schemas.microsoft.com/office/drawing/2014/main" id="{B65B13EF-05A9-4DA5-9951-063DFCC7BEE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31" name="Google Shape;9613;p117">
                <a:extLst>
                  <a:ext uri="{FF2B5EF4-FFF2-40B4-BE49-F238E27FC236}">
                    <a16:creationId xmlns:a16="http://schemas.microsoft.com/office/drawing/2014/main" id="{0086EE7C-58DF-4D29-9A23-E73CD846C92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32" name="Google Shape;9614;p117">
                <a:extLst>
                  <a:ext uri="{FF2B5EF4-FFF2-40B4-BE49-F238E27FC236}">
                    <a16:creationId xmlns:a16="http://schemas.microsoft.com/office/drawing/2014/main" id="{9D60F9E5-A1BC-4CC2-A608-6FA3844E6D7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33" name="Google Shape;9615;p117">
                <a:extLst>
                  <a:ext uri="{FF2B5EF4-FFF2-40B4-BE49-F238E27FC236}">
                    <a16:creationId xmlns:a16="http://schemas.microsoft.com/office/drawing/2014/main" id="{B9E47652-60B2-456B-8366-28792DA73C83}"/>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34" name="Google Shape;9616;p117">
                <a:extLst>
                  <a:ext uri="{FF2B5EF4-FFF2-40B4-BE49-F238E27FC236}">
                    <a16:creationId xmlns:a16="http://schemas.microsoft.com/office/drawing/2014/main" id="{935C8879-031B-4F1E-B278-36A8144DE01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35" name="Google Shape;9617;p117">
                <a:extLst>
                  <a:ext uri="{FF2B5EF4-FFF2-40B4-BE49-F238E27FC236}">
                    <a16:creationId xmlns:a16="http://schemas.microsoft.com/office/drawing/2014/main" id="{98352EF6-9D27-4373-BD3A-D593EF2440D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36" name="Google Shape;9618;p117">
                <a:extLst>
                  <a:ext uri="{FF2B5EF4-FFF2-40B4-BE49-F238E27FC236}">
                    <a16:creationId xmlns:a16="http://schemas.microsoft.com/office/drawing/2014/main" id="{418C3A15-385D-4A73-BD96-C2DB57E71503}"/>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337" name="Google Shape;9619;p117">
                <a:extLst>
                  <a:ext uri="{FF2B5EF4-FFF2-40B4-BE49-F238E27FC236}">
                    <a16:creationId xmlns:a16="http://schemas.microsoft.com/office/drawing/2014/main" id="{E5F1D315-393D-45C8-B26C-99B267B19B9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38" name="Google Shape;9620;p117">
                <a:extLst>
                  <a:ext uri="{FF2B5EF4-FFF2-40B4-BE49-F238E27FC236}">
                    <a16:creationId xmlns:a16="http://schemas.microsoft.com/office/drawing/2014/main" id="{9A13911E-D096-471F-AE8A-D0443B8FD49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39" name="Google Shape;9621;p117">
                <a:extLst>
                  <a:ext uri="{FF2B5EF4-FFF2-40B4-BE49-F238E27FC236}">
                    <a16:creationId xmlns:a16="http://schemas.microsoft.com/office/drawing/2014/main" id="{756AB114-0116-48C5-9CE7-3B1F80676EC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40" name="Google Shape;9622;p117">
                <a:extLst>
                  <a:ext uri="{FF2B5EF4-FFF2-40B4-BE49-F238E27FC236}">
                    <a16:creationId xmlns:a16="http://schemas.microsoft.com/office/drawing/2014/main" id="{328CF742-782F-4D8B-96F0-ED3565183EC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341" name="Google Shape;9623;p117">
                <a:extLst>
                  <a:ext uri="{FF2B5EF4-FFF2-40B4-BE49-F238E27FC236}">
                    <a16:creationId xmlns:a16="http://schemas.microsoft.com/office/drawing/2014/main" id="{6FD3AF6B-B544-4AB9-B4B3-68855F5B160A}"/>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342" name="Google Shape;9624;p117">
                <a:extLst>
                  <a:ext uri="{FF2B5EF4-FFF2-40B4-BE49-F238E27FC236}">
                    <a16:creationId xmlns:a16="http://schemas.microsoft.com/office/drawing/2014/main" id="{D497FD5C-25EB-4C3D-AECA-B04B18486EDA}"/>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343" name="Google Shape;9625;p117">
                <a:extLst>
                  <a:ext uri="{FF2B5EF4-FFF2-40B4-BE49-F238E27FC236}">
                    <a16:creationId xmlns:a16="http://schemas.microsoft.com/office/drawing/2014/main" id="{F840F05C-C1AD-4C04-811E-380686EF8ED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344" name="Google Shape;9626;p117">
                <a:extLst>
                  <a:ext uri="{FF2B5EF4-FFF2-40B4-BE49-F238E27FC236}">
                    <a16:creationId xmlns:a16="http://schemas.microsoft.com/office/drawing/2014/main" id="{05F5D319-1D99-41A3-803E-B671EBE3FAC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45" name="Google Shape;9627;p117">
                <a:extLst>
                  <a:ext uri="{FF2B5EF4-FFF2-40B4-BE49-F238E27FC236}">
                    <a16:creationId xmlns:a16="http://schemas.microsoft.com/office/drawing/2014/main" id="{173F8E9F-CDC1-4827-B87B-3B899FEA16C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346" name="Google Shape;9611;p117">
              <a:extLst>
                <a:ext uri="{FF2B5EF4-FFF2-40B4-BE49-F238E27FC236}">
                  <a16:creationId xmlns:a16="http://schemas.microsoft.com/office/drawing/2014/main" id="{C2081EDE-78B4-4047-AFA2-DC8482B13457}"/>
                </a:ext>
              </a:extLst>
            </p:cNvPr>
            <p:cNvGrpSpPr/>
            <p:nvPr/>
          </p:nvGrpSpPr>
          <p:grpSpPr>
            <a:xfrm>
              <a:off x="2493962" y="1770640"/>
              <a:ext cx="383067" cy="413400"/>
              <a:chOff x="2476982" y="2030254"/>
              <a:chExt cx="383067" cy="413400"/>
            </a:xfrm>
            <a:grpFill/>
          </p:grpSpPr>
          <p:sp>
            <p:nvSpPr>
              <p:cNvPr id="1347" name="Google Shape;9612;p117">
                <a:extLst>
                  <a:ext uri="{FF2B5EF4-FFF2-40B4-BE49-F238E27FC236}">
                    <a16:creationId xmlns:a16="http://schemas.microsoft.com/office/drawing/2014/main" id="{DD2E39BE-017A-4F18-9585-835B5E49065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48" name="Google Shape;9613;p117">
                <a:extLst>
                  <a:ext uri="{FF2B5EF4-FFF2-40B4-BE49-F238E27FC236}">
                    <a16:creationId xmlns:a16="http://schemas.microsoft.com/office/drawing/2014/main" id="{B857B742-D736-4911-AF23-626BA626BB6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49" name="Google Shape;9614;p117">
                <a:extLst>
                  <a:ext uri="{FF2B5EF4-FFF2-40B4-BE49-F238E27FC236}">
                    <a16:creationId xmlns:a16="http://schemas.microsoft.com/office/drawing/2014/main" id="{201423A4-2E21-4B1C-8B81-3B59055A7748}"/>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50" name="Google Shape;9615;p117">
                <a:extLst>
                  <a:ext uri="{FF2B5EF4-FFF2-40B4-BE49-F238E27FC236}">
                    <a16:creationId xmlns:a16="http://schemas.microsoft.com/office/drawing/2014/main" id="{A22E8C95-C532-4ACC-80EC-BFB63400DC2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51" name="Google Shape;9616;p117">
                <a:extLst>
                  <a:ext uri="{FF2B5EF4-FFF2-40B4-BE49-F238E27FC236}">
                    <a16:creationId xmlns:a16="http://schemas.microsoft.com/office/drawing/2014/main" id="{04DD5AA0-58DD-4E9D-ABCA-04E3870EDBE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52" name="Google Shape;9617;p117">
                <a:extLst>
                  <a:ext uri="{FF2B5EF4-FFF2-40B4-BE49-F238E27FC236}">
                    <a16:creationId xmlns:a16="http://schemas.microsoft.com/office/drawing/2014/main" id="{FE83AE6E-E03D-4644-810E-EDBA1CADC75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53" name="Google Shape;9618;p117">
                <a:extLst>
                  <a:ext uri="{FF2B5EF4-FFF2-40B4-BE49-F238E27FC236}">
                    <a16:creationId xmlns:a16="http://schemas.microsoft.com/office/drawing/2014/main" id="{1088E794-7A43-45BE-9A53-29BD0100D4F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354" name="Google Shape;9619;p117">
                <a:extLst>
                  <a:ext uri="{FF2B5EF4-FFF2-40B4-BE49-F238E27FC236}">
                    <a16:creationId xmlns:a16="http://schemas.microsoft.com/office/drawing/2014/main" id="{F65D62FD-DEE8-4579-9B57-00CE58179F9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55" name="Google Shape;9620;p117">
                <a:extLst>
                  <a:ext uri="{FF2B5EF4-FFF2-40B4-BE49-F238E27FC236}">
                    <a16:creationId xmlns:a16="http://schemas.microsoft.com/office/drawing/2014/main" id="{929C1734-EBAE-4E3B-847E-C5C6D5E3613D}"/>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56" name="Google Shape;9621;p117">
                <a:extLst>
                  <a:ext uri="{FF2B5EF4-FFF2-40B4-BE49-F238E27FC236}">
                    <a16:creationId xmlns:a16="http://schemas.microsoft.com/office/drawing/2014/main" id="{D7E2CE07-E4C2-4F7E-83DF-BDDEAF03F7D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57" name="Google Shape;9622;p117">
                <a:extLst>
                  <a:ext uri="{FF2B5EF4-FFF2-40B4-BE49-F238E27FC236}">
                    <a16:creationId xmlns:a16="http://schemas.microsoft.com/office/drawing/2014/main" id="{DF52B772-0D00-4D8A-B6B3-8EBDDDDF01D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358" name="Google Shape;9623;p117">
                <a:extLst>
                  <a:ext uri="{FF2B5EF4-FFF2-40B4-BE49-F238E27FC236}">
                    <a16:creationId xmlns:a16="http://schemas.microsoft.com/office/drawing/2014/main" id="{EAAC1D74-B3A3-46E3-94FB-7E08DC79B13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359" name="Google Shape;9624;p117">
                <a:extLst>
                  <a:ext uri="{FF2B5EF4-FFF2-40B4-BE49-F238E27FC236}">
                    <a16:creationId xmlns:a16="http://schemas.microsoft.com/office/drawing/2014/main" id="{F3BAAA56-34BD-40A6-B406-8DEF2B2693B4}"/>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360" name="Google Shape;9625;p117">
                <a:extLst>
                  <a:ext uri="{FF2B5EF4-FFF2-40B4-BE49-F238E27FC236}">
                    <a16:creationId xmlns:a16="http://schemas.microsoft.com/office/drawing/2014/main" id="{DC3AB3D9-22BF-4867-A32C-D9CC2C56474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361" name="Google Shape;9626;p117">
                <a:extLst>
                  <a:ext uri="{FF2B5EF4-FFF2-40B4-BE49-F238E27FC236}">
                    <a16:creationId xmlns:a16="http://schemas.microsoft.com/office/drawing/2014/main" id="{8030569A-EAF1-4631-A001-3911606241CF}"/>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62" name="Google Shape;9627;p117">
                <a:extLst>
                  <a:ext uri="{FF2B5EF4-FFF2-40B4-BE49-F238E27FC236}">
                    <a16:creationId xmlns:a16="http://schemas.microsoft.com/office/drawing/2014/main" id="{9CBC7A09-C7F1-4AB5-889A-E9DBD3A1BD2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363" name="Google Shape;9611;p117">
              <a:extLst>
                <a:ext uri="{FF2B5EF4-FFF2-40B4-BE49-F238E27FC236}">
                  <a16:creationId xmlns:a16="http://schemas.microsoft.com/office/drawing/2014/main" id="{A77109D6-2803-4C33-BD1E-106EABDA6442}"/>
                </a:ext>
              </a:extLst>
            </p:cNvPr>
            <p:cNvGrpSpPr/>
            <p:nvPr/>
          </p:nvGrpSpPr>
          <p:grpSpPr>
            <a:xfrm>
              <a:off x="2493962" y="1675390"/>
              <a:ext cx="383067" cy="413400"/>
              <a:chOff x="2476982" y="2030254"/>
              <a:chExt cx="383067" cy="413400"/>
            </a:xfrm>
            <a:grpFill/>
          </p:grpSpPr>
          <p:sp>
            <p:nvSpPr>
              <p:cNvPr id="1364" name="Google Shape;9612;p117">
                <a:extLst>
                  <a:ext uri="{FF2B5EF4-FFF2-40B4-BE49-F238E27FC236}">
                    <a16:creationId xmlns:a16="http://schemas.microsoft.com/office/drawing/2014/main" id="{4E54431F-1610-4EAC-91B1-246F20C38FE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65" name="Google Shape;9613;p117">
                <a:extLst>
                  <a:ext uri="{FF2B5EF4-FFF2-40B4-BE49-F238E27FC236}">
                    <a16:creationId xmlns:a16="http://schemas.microsoft.com/office/drawing/2014/main" id="{1145F271-B0FC-4B18-A41F-4DE7342DA44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66" name="Google Shape;9614;p117">
                <a:extLst>
                  <a:ext uri="{FF2B5EF4-FFF2-40B4-BE49-F238E27FC236}">
                    <a16:creationId xmlns:a16="http://schemas.microsoft.com/office/drawing/2014/main" id="{54462084-A136-4391-AEAC-F34EDD381B8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67" name="Google Shape;9615;p117">
                <a:extLst>
                  <a:ext uri="{FF2B5EF4-FFF2-40B4-BE49-F238E27FC236}">
                    <a16:creationId xmlns:a16="http://schemas.microsoft.com/office/drawing/2014/main" id="{CAC84E2D-8E60-4E54-9205-A831DBB8E9D5}"/>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68" name="Google Shape;9616;p117">
                <a:extLst>
                  <a:ext uri="{FF2B5EF4-FFF2-40B4-BE49-F238E27FC236}">
                    <a16:creationId xmlns:a16="http://schemas.microsoft.com/office/drawing/2014/main" id="{14AEEFAD-E7C9-49EA-9FEC-1D575854CA5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69" name="Google Shape;9617;p117">
                <a:extLst>
                  <a:ext uri="{FF2B5EF4-FFF2-40B4-BE49-F238E27FC236}">
                    <a16:creationId xmlns:a16="http://schemas.microsoft.com/office/drawing/2014/main" id="{E1A50ABC-5470-40E2-A85C-646AF0CEE4F0}"/>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70" name="Google Shape;9618;p117">
                <a:extLst>
                  <a:ext uri="{FF2B5EF4-FFF2-40B4-BE49-F238E27FC236}">
                    <a16:creationId xmlns:a16="http://schemas.microsoft.com/office/drawing/2014/main" id="{CC216A8F-A522-469D-9E57-92237B0C130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371" name="Google Shape;9619;p117">
                <a:extLst>
                  <a:ext uri="{FF2B5EF4-FFF2-40B4-BE49-F238E27FC236}">
                    <a16:creationId xmlns:a16="http://schemas.microsoft.com/office/drawing/2014/main" id="{3FAA9587-3E7E-445E-B171-FC7FA96116E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72" name="Google Shape;9620;p117">
                <a:extLst>
                  <a:ext uri="{FF2B5EF4-FFF2-40B4-BE49-F238E27FC236}">
                    <a16:creationId xmlns:a16="http://schemas.microsoft.com/office/drawing/2014/main" id="{0EBF6CDF-C02C-44C5-A529-073E88BFCFD7}"/>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73" name="Google Shape;9621;p117">
                <a:extLst>
                  <a:ext uri="{FF2B5EF4-FFF2-40B4-BE49-F238E27FC236}">
                    <a16:creationId xmlns:a16="http://schemas.microsoft.com/office/drawing/2014/main" id="{66642763-4212-4144-8C0D-2C8114C57538}"/>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74" name="Google Shape;9622;p117">
                <a:extLst>
                  <a:ext uri="{FF2B5EF4-FFF2-40B4-BE49-F238E27FC236}">
                    <a16:creationId xmlns:a16="http://schemas.microsoft.com/office/drawing/2014/main" id="{51DC8B8A-FB73-47A0-B9BF-E071AD5B808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375" name="Google Shape;9623;p117">
                <a:extLst>
                  <a:ext uri="{FF2B5EF4-FFF2-40B4-BE49-F238E27FC236}">
                    <a16:creationId xmlns:a16="http://schemas.microsoft.com/office/drawing/2014/main" id="{70D561AA-F77B-4A14-A205-A5DEEF4F913D}"/>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376" name="Google Shape;9624;p117">
                <a:extLst>
                  <a:ext uri="{FF2B5EF4-FFF2-40B4-BE49-F238E27FC236}">
                    <a16:creationId xmlns:a16="http://schemas.microsoft.com/office/drawing/2014/main" id="{A96155D2-E14C-4F57-8A85-F0873B4D3B52}"/>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377" name="Google Shape;9625;p117">
                <a:extLst>
                  <a:ext uri="{FF2B5EF4-FFF2-40B4-BE49-F238E27FC236}">
                    <a16:creationId xmlns:a16="http://schemas.microsoft.com/office/drawing/2014/main" id="{942917A9-7513-4733-AAA9-268725E165B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378" name="Google Shape;9626;p117">
                <a:extLst>
                  <a:ext uri="{FF2B5EF4-FFF2-40B4-BE49-F238E27FC236}">
                    <a16:creationId xmlns:a16="http://schemas.microsoft.com/office/drawing/2014/main" id="{B0AB8CF0-F579-4ACE-AD46-405096F3465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379" name="Google Shape;9627;p117">
                <a:extLst>
                  <a:ext uri="{FF2B5EF4-FFF2-40B4-BE49-F238E27FC236}">
                    <a16:creationId xmlns:a16="http://schemas.microsoft.com/office/drawing/2014/main" id="{095E70A5-9DCC-4383-9A67-6A3ECC73B32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839" name="Google Shape;9611;p117">
              <a:extLst>
                <a:ext uri="{FF2B5EF4-FFF2-40B4-BE49-F238E27FC236}">
                  <a16:creationId xmlns:a16="http://schemas.microsoft.com/office/drawing/2014/main" id="{21EF1161-6F50-48FF-BB35-5A79CE0FA575}"/>
                </a:ext>
              </a:extLst>
            </p:cNvPr>
            <p:cNvGrpSpPr/>
            <p:nvPr/>
          </p:nvGrpSpPr>
          <p:grpSpPr>
            <a:xfrm>
              <a:off x="3586889" y="3794869"/>
              <a:ext cx="383067" cy="413400"/>
              <a:chOff x="2476982" y="2030254"/>
              <a:chExt cx="383067" cy="413400"/>
            </a:xfrm>
            <a:grpFill/>
          </p:grpSpPr>
          <p:sp>
            <p:nvSpPr>
              <p:cNvPr id="1840" name="Google Shape;9612;p117">
                <a:extLst>
                  <a:ext uri="{FF2B5EF4-FFF2-40B4-BE49-F238E27FC236}">
                    <a16:creationId xmlns:a16="http://schemas.microsoft.com/office/drawing/2014/main" id="{9891640E-6601-4681-A7A8-99044AADC97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41" name="Google Shape;9613;p117">
                <a:extLst>
                  <a:ext uri="{FF2B5EF4-FFF2-40B4-BE49-F238E27FC236}">
                    <a16:creationId xmlns:a16="http://schemas.microsoft.com/office/drawing/2014/main" id="{B2EA041B-21F3-42DD-A8DD-0A17E41C9ED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42" name="Google Shape;9614;p117">
                <a:extLst>
                  <a:ext uri="{FF2B5EF4-FFF2-40B4-BE49-F238E27FC236}">
                    <a16:creationId xmlns:a16="http://schemas.microsoft.com/office/drawing/2014/main" id="{E82B93B3-185F-44D4-9DC2-9CFA5E84CC0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43" name="Google Shape;9615;p117">
                <a:extLst>
                  <a:ext uri="{FF2B5EF4-FFF2-40B4-BE49-F238E27FC236}">
                    <a16:creationId xmlns:a16="http://schemas.microsoft.com/office/drawing/2014/main" id="{AD2050FB-943A-4272-8C70-515B5E756028}"/>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44" name="Google Shape;9616;p117">
                <a:extLst>
                  <a:ext uri="{FF2B5EF4-FFF2-40B4-BE49-F238E27FC236}">
                    <a16:creationId xmlns:a16="http://schemas.microsoft.com/office/drawing/2014/main" id="{1604781D-8113-4FE7-A79B-166110EB1F84}"/>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45" name="Google Shape;9617;p117">
                <a:extLst>
                  <a:ext uri="{FF2B5EF4-FFF2-40B4-BE49-F238E27FC236}">
                    <a16:creationId xmlns:a16="http://schemas.microsoft.com/office/drawing/2014/main" id="{0B928BB0-B562-4ABC-B695-F9BEF817C16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46" name="Google Shape;9618;p117">
                <a:extLst>
                  <a:ext uri="{FF2B5EF4-FFF2-40B4-BE49-F238E27FC236}">
                    <a16:creationId xmlns:a16="http://schemas.microsoft.com/office/drawing/2014/main" id="{79E53B81-A094-4B49-9728-4E49626530FC}"/>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847" name="Google Shape;9619;p117">
                <a:extLst>
                  <a:ext uri="{FF2B5EF4-FFF2-40B4-BE49-F238E27FC236}">
                    <a16:creationId xmlns:a16="http://schemas.microsoft.com/office/drawing/2014/main" id="{DCEF7524-A681-4505-A39A-176AEB484C7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48" name="Google Shape;9620;p117">
                <a:extLst>
                  <a:ext uri="{FF2B5EF4-FFF2-40B4-BE49-F238E27FC236}">
                    <a16:creationId xmlns:a16="http://schemas.microsoft.com/office/drawing/2014/main" id="{1E33C591-0166-41CA-8378-4D6D4005E9D0}"/>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49" name="Google Shape;9621;p117">
                <a:extLst>
                  <a:ext uri="{FF2B5EF4-FFF2-40B4-BE49-F238E27FC236}">
                    <a16:creationId xmlns:a16="http://schemas.microsoft.com/office/drawing/2014/main" id="{03910A42-7CBE-433A-BA47-759DF722187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50" name="Google Shape;9622;p117">
                <a:extLst>
                  <a:ext uri="{FF2B5EF4-FFF2-40B4-BE49-F238E27FC236}">
                    <a16:creationId xmlns:a16="http://schemas.microsoft.com/office/drawing/2014/main" id="{254C6C1C-E9A5-478F-96C1-6DF149E38FB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851" name="Google Shape;9623;p117">
                <a:extLst>
                  <a:ext uri="{FF2B5EF4-FFF2-40B4-BE49-F238E27FC236}">
                    <a16:creationId xmlns:a16="http://schemas.microsoft.com/office/drawing/2014/main" id="{D6902492-5E8D-4420-A2EC-10B8F09F63F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852" name="Google Shape;9624;p117">
                <a:extLst>
                  <a:ext uri="{FF2B5EF4-FFF2-40B4-BE49-F238E27FC236}">
                    <a16:creationId xmlns:a16="http://schemas.microsoft.com/office/drawing/2014/main" id="{722123CB-0936-47EF-8F8A-E20EE42EBA6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853" name="Google Shape;9625;p117">
                <a:extLst>
                  <a:ext uri="{FF2B5EF4-FFF2-40B4-BE49-F238E27FC236}">
                    <a16:creationId xmlns:a16="http://schemas.microsoft.com/office/drawing/2014/main" id="{D034A9E8-2E36-4EF3-8B76-79D1EA6737B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854" name="Google Shape;9626;p117">
                <a:extLst>
                  <a:ext uri="{FF2B5EF4-FFF2-40B4-BE49-F238E27FC236}">
                    <a16:creationId xmlns:a16="http://schemas.microsoft.com/office/drawing/2014/main" id="{38386434-0EE8-4F86-97C4-AE6F73E283B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55" name="Google Shape;9627;p117">
                <a:extLst>
                  <a:ext uri="{FF2B5EF4-FFF2-40B4-BE49-F238E27FC236}">
                    <a16:creationId xmlns:a16="http://schemas.microsoft.com/office/drawing/2014/main" id="{2D358A85-05F2-4D60-B0E7-0F2184E37508}"/>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856" name="Google Shape;9611;p117">
              <a:extLst>
                <a:ext uri="{FF2B5EF4-FFF2-40B4-BE49-F238E27FC236}">
                  <a16:creationId xmlns:a16="http://schemas.microsoft.com/office/drawing/2014/main" id="{A08C472A-5371-4590-BB0C-20F05F8C146B}"/>
                </a:ext>
              </a:extLst>
            </p:cNvPr>
            <p:cNvGrpSpPr/>
            <p:nvPr/>
          </p:nvGrpSpPr>
          <p:grpSpPr>
            <a:xfrm>
              <a:off x="3588081" y="3479747"/>
              <a:ext cx="383067" cy="413400"/>
              <a:chOff x="2476982" y="2030254"/>
              <a:chExt cx="383067" cy="413400"/>
            </a:xfrm>
            <a:grpFill/>
          </p:grpSpPr>
          <p:sp>
            <p:nvSpPr>
              <p:cNvPr id="1857" name="Google Shape;9612;p117">
                <a:extLst>
                  <a:ext uri="{FF2B5EF4-FFF2-40B4-BE49-F238E27FC236}">
                    <a16:creationId xmlns:a16="http://schemas.microsoft.com/office/drawing/2014/main" id="{CED160E1-3113-4877-8E8E-3A8321F28EF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58" name="Google Shape;9613;p117">
                <a:extLst>
                  <a:ext uri="{FF2B5EF4-FFF2-40B4-BE49-F238E27FC236}">
                    <a16:creationId xmlns:a16="http://schemas.microsoft.com/office/drawing/2014/main" id="{33B02067-598A-4B4F-A6E3-24DC35ABE98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59" name="Google Shape;9614;p117">
                <a:extLst>
                  <a:ext uri="{FF2B5EF4-FFF2-40B4-BE49-F238E27FC236}">
                    <a16:creationId xmlns:a16="http://schemas.microsoft.com/office/drawing/2014/main" id="{D52E5B05-958F-4627-9926-E291711FA8F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60" name="Google Shape;9615;p117">
                <a:extLst>
                  <a:ext uri="{FF2B5EF4-FFF2-40B4-BE49-F238E27FC236}">
                    <a16:creationId xmlns:a16="http://schemas.microsoft.com/office/drawing/2014/main" id="{03EECCC8-1DC7-4426-9480-D8EAA337A77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61" name="Google Shape;9616;p117">
                <a:extLst>
                  <a:ext uri="{FF2B5EF4-FFF2-40B4-BE49-F238E27FC236}">
                    <a16:creationId xmlns:a16="http://schemas.microsoft.com/office/drawing/2014/main" id="{A741496F-194C-4177-9271-62EFA22C08E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62" name="Google Shape;9617;p117">
                <a:extLst>
                  <a:ext uri="{FF2B5EF4-FFF2-40B4-BE49-F238E27FC236}">
                    <a16:creationId xmlns:a16="http://schemas.microsoft.com/office/drawing/2014/main" id="{11697F9C-3667-4CD9-B0E0-81B937B69A59}"/>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63" name="Google Shape;9618;p117">
                <a:extLst>
                  <a:ext uri="{FF2B5EF4-FFF2-40B4-BE49-F238E27FC236}">
                    <a16:creationId xmlns:a16="http://schemas.microsoft.com/office/drawing/2014/main" id="{B98BD712-FE25-4A06-87B3-E3E8B8FC4A0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864" name="Google Shape;9619;p117">
                <a:extLst>
                  <a:ext uri="{FF2B5EF4-FFF2-40B4-BE49-F238E27FC236}">
                    <a16:creationId xmlns:a16="http://schemas.microsoft.com/office/drawing/2014/main" id="{373CC7F2-63E8-4709-87EC-3FF21A49349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65" name="Google Shape;9620;p117">
                <a:extLst>
                  <a:ext uri="{FF2B5EF4-FFF2-40B4-BE49-F238E27FC236}">
                    <a16:creationId xmlns:a16="http://schemas.microsoft.com/office/drawing/2014/main" id="{4FF814C4-6C90-45D1-A56C-15FB5596CBD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66" name="Google Shape;9621;p117">
                <a:extLst>
                  <a:ext uri="{FF2B5EF4-FFF2-40B4-BE49-F238E27FC236}">
                    <a16:creationId xmlns:a16="http://schemas.microsoft.com/office/drawing/2014/main" id="{3D532B88-1AF8-43F0-9193-84BFD8DBF7E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67" name="Google Shape;9622;p117">
                <a:extLst>
                  <a:ext uri="{FF2B5EF4-FFF2-40B4-BE49-F238E27FC236}">
                    <a16:creationId xmlns:a16="http://schemas.microsoft.com/office/drawing/2014/main" id="{3179C3D6-BB14-4D2C-B638-5CFF567198A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868" name="Google Shape;9623;p117">
                <a:extLst>
                  <a:ext uri="{FF2B5EF4-FFF2-40B4-BE49-F238E27FC236}">
                    <a16:creationId xmlns:a16="http://schemas.microsoft.com/office/drawing/2014/main" id="{46E76E63-CC46-4D4D-8D06-9CC7A588F94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869" name="Google Shape;9624;p117">
                <a:extLst>
                  <a:ext uri="{FF2B5EF4-FFF2-40B4-BE49-F238E27FC236}">
                    <a16:creationId xmlns:a16="http://schemas.microsoft.com/office/drawing/2014/main" id="{1D60EC34-7472-4ADD-8D1E-4280D37AD952}"/>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870" name="Google Shape;9625;p117">
                <a:extLst>
                  <a:ext uri="{FF2B5EF4-FFF2-40B4-BE49-F238E27FC236}">
                    <a16:creationId xmlns:a16="http://schemas.microsoft.com/office/drawing/2014/main" id="{FF21F10C-73D3-492E-9527-FFD9CB98CF2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871" name="Google Shape;9626;p117">
                <a:extLst>
                  <a:ext uri="{FF2B5EF4-FFF2-40B4-BE49-F238E27FC236}">
                    <a16:creationId xmlns:a16="http://schemas.microsoft.com/office/drawing/2014/main" id="{CE518BB5-A4EB-405D-8267-CF29A05B9F0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72" name="Google Shape;9627;p117">
                <a:extLst>
                  <a:ext uri="{FF2B5EF4-FFF2-40B4-BE49-F238E27FC236}">
                    <a16:creationId xmlns:a16="http://schemas.microsoft.com/office/drawing/2014/main" id="{403D1BB7-AB24-4F29-B4AD-4B29A8FBA249}"/>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873" name="Google Shape;9611;p117">
              <a:extLst>
                <a:ext uri="{FF2B5EF4-FFF2-40B4-BE49-F238E27FC236}">
                  <a16:creationId xmlns:a16="http://schemas.microsoft.com/office/drawing/2014/main" id="{6FA3F08D-3106-4D9F-9B67-DCD1C175F0BA}"/>
                </a:ext>
              </a:extLst>
            </p:cNvPr>
            <p:cNvGrpSpPr/>
            <p:nvPr/>
          </p:nvGrpSpPr>
          <p:grpSpPr>
            <a:xfrm>
              <a:off x="3587345" y="3169026"/>
              <a:ext cx="383067" cy="413400"/>
              <a:chOff x="2476982" y="2030254"/>
              <a:chExt cx="383067" cy="413400"/>
            </a:xfrm>
            <a:grpFill/>
          </p:grpSpPr>
          <p:sp>
            <p:nvSpPr>
              <p:cNvPr id="1874" name="Google Shape;9612;p117">
                <a:extLst>
                  <a:ext uri="{FF2B5EF4-FFF2-40B4-BE49-F238E27FC236}">
                    <a16:creationId xmlns:a16="http://schemas.microsoft.com/office/drawing/2014/main" id="{12A2E81B-ACC8-4B8B-8DE0-C94FA050D15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75" name="Google Shape;9613;p117">
                <a:extLst>
                  <a:ext uri="{FF2B5EF4-FFF2-40B4-BE49-F238E27FC236}">
                    <a16:creationId xmlns:a16="http://schemas.microsoft.com/office/drawing/2014/main" id="{E7FA158D-5F7B-4EF3-A2CE-5D37D4FDBAA9}"/>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76" name="Google Shape;9614;p117">
                <a:extLst>
                  <a:ext uri="{FF2B5EF4-FFF2-40B4-BE49-F238E27FC236}">
                    <a16:creationId xmlns:a16="http://schemas.microsoft.com/office/drawing/2014/main" id="{098C36C1-A71B-47CA-B143-8F9DAFEF6841}"/>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77" name="Google Shape;9615;p117">
                <a:extLst>
                  <a:ext uri="{FF2B5EF4-FFF2-40B4-BE49-F238E27FC236}">
                    <a16:creationId xmlns:a16="http://schemas.microsoft.com/office/drawing/2014/main" id="{37C98515-5C78-4C54-9C14-07EBBF6ABAB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78" name="Google Shape;9616;p117">
                <a:extLst>
                  <a:ext uri="{FF2B5EF4-FFF2-40B4-BE49-F238E27FC236}">
                    <a16:creationId xmlns:a16="http://schemas.microsoft.com/office/drawing/2014/main" id="{96BC2083-2D10-483C-8453-4C0FDD1D8F3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79" name="Google Shape;9617;p117">
                <a:extLst>
                  <a:ext uri="{FF2B5EF4-FFF2-40B4-BE49-F238E27FC236}">
                    <a16:creationId xmlns:a16="http://schemas.microsoft.com/office/drawing/2014/main" id="{359562A5-CFE5-4AAD-B2CB-5EA9E963F43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80" name="Google Shape;9618;p117">
                <a:extLst>
                  <a:ext uri="{FF2B5EF4-FFF2-40B4-BE49-F238E27FC236}">
                    <a16:creationId xmlns:a16="http://schemas.microsoft.com/office/drawing/2014/main" id="{F9998E60-DB88-4E86-B18E-51EF85DA64E0}"/>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881" name="Google Shape;9619;p117">
                <a:extLst>
                  <a:ext uri="{FF2B5EF4-FFF2-40B4-BE49-F238E27FC236}">
                    <a16:creationId xmlns:a16="http://schemas.microsoft.com/office/drawing/2014/main" id="{121A4D17-31FA-4B7A-9756-642529F9AC4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82" name="Google Shape;9620;p117">
                <a:extLst>
                  <a:ext uri="{FF2B5EF4-FFF2-40B4-BE49-F238E27FC236}">
                    <a16:creationId xmlns:a16="http://schemas.microsoft.com/office/drawing/2014/main" id="{AF0CBBA2-3B08-4DCA-8685-9FC8525116A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83" name="Google Shape;9621;p117">
                <a:extLst>
                  <a:ext uri="{FF2B5EF4-FFF2-40B4-BE49-F238E27FC236}">
                    <a16:creationId xmlns:a16="http://schemas.microsoft.com/office/drawing/2014/main" id="{6D7005E6-4FF0-4324-B88A-4A581C84847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84" name="Google Shape;9622;p117">
                <a:extLst>
                  <a:ext uri="{FF2B5EF4-FFF2-40B4-BE49-F238E27FC236}">
                    <a16:creationId xmlns:a16="http://schemas.microsoft.com/office/drawing/2014/main" id="{A65EFC90-CF78-4EEE-8110-019F7852E169}"/>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885" name="Google Shape;9623;p117">
                <a:extLst>
                  <a:ext uri="{FF2B5EF4-FFF2-40B4-BE49-F238E27FC236}">
                    <a16:creationId xmlns:a16="http://schemas.microsoft.com/office/drawing/2014/main" id="{397D11AB-8F1E-4A7A-AA5F-9351ED1ECEE4}"/>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886" name="Google Shape;9624;p117">
                <a:extLst>
                  <a:ext uri="{FF2B5EF4-FFF2-40B4-BE49-F238E27FC236}">
                    <a16:creationId xmlns:a16="http://schemas.microsoft.com/office/drawing/2014/main" id="{711DE4A0-1626-4000-A8D5-77B799442D5E}"/>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887" name="Google Shape;9625;p117">
                <a:extLst>
                  <a:ext uri="{FF2B5EF4-FFF2-40B4-BE49-F238E27FC236}">
                    <a16:creationId xmlns:a16="http://schemas.microsoft.com/office/drawing/2014/main" id="{5E34ADD3-E1D6-41A4-BCFB-C1BDC67BBB44}"/>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888" name="Google Shape;9626;p117">
                <a:extLst>
                  <a:ext uri="{FF2B5EF4-FFF2-40B4-BE49-F238E27FC236}">
                    <a16:creationId xmlns:a16="http://schemas.microsoft.com/office/drawing/2014/main" id="{EB7D45D8-9553-45F0-A16F-F503FE2A45A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89" name="Google Shape;9627;p117">
                <a:extLst>
                  <a:ext uri="{FF2B5EF4-FFF2-40B4-BE49-F238E27FC236}">
                    <a16:creationId xmlns:a16="http://schemas.microsoft.com/office/drawing/2014/main" id="{52BC0DCB-2E47-458E-A6D7-98AB034B5B9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890" name="Google Shape;9611;p117">
              <a:extLst>
                <a:ext uri="{FF2B5EF4-FFF2-40B4-BE49-F238E27FC236}">
                  <a16:creationId xmlns:a16="http://schemas.microsoft.com/office/drawing/2014/main" id="{BE8B5BB1-00EF-4333-91E7-99022D000AA6}"/>
                </a:ext>
              </a:extLst>
            </p:cNvPr>
            <p:cNvGrpSpPr/>
            <p:nvPr/>
          </p:nvGrpSpPr>
          <p:grpSpPr>
            <a:xfrm>
              <a:off x="3587849" y="2853033"/>
              <a:ext cx="383067" cy="413400"/>
              <a:chOff x="2476982" y="2030254"/>
              <a:chExt cx="383067" cy="413400"/>
            </a:xfrm>
            <a:grpFill/>
          </p:grpSpPr>
          <p:sp>
            <p:nvSpPr>
              <p:cNvPr id="1891" name="Google Shape;9612;p117">
                <a:extLst>
                  <a:ext uri="{FF2B5EF4-FFF2-40B4-BE49-F238E27FC236}">
                    <a16:creationId xmlns:a16="http://schemas.microsoft.com/office/drawing/2014/main" id="{1FC8EAD3-C2C8-48D5-B0E4-4390599F784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92" name="Google Shape;9613;p117">
                <a:extLst>
                  <a:ext uri="{FF2B5EF4-FFF2-40B4-BE49-F238E27FC236}">
                    <a16:creationId xmlns:a16="http://schemas.microsoft.com/office/drawing/2014/main" id="{D08795D5-181B-4697-B550-E43FEBA2539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93" name="Google Shape;9614;p117">
                <a:extLst>
                  <a:ext uri="{FF2B5EF4-FFF2-40B4-BE49-F238E27FC236}">
                    <a16:creationId xmlns:a16="http://schemas.microsoft.com/office/drawing/2014/main" id="{7C046622-512C-4CF9-B3B3-0967919E71A0}"/>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94" name="Google Shape;9615;p117">
                <a:extLst>
                  <a:ext uri="{FF2B5EF4-FFF2-40B4-BE49-F238E27FC236}">
                    <a16:creationId xmlns:a16="http://schemas.microsoft.com/office/drawing/2014/main" id="{D8BBB1D9-FAFF-4D50-B302-22D56D2D75A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95" name="Google Shape;9616;p117">
                <a:extLst>
                  <a:ext uri="{FF2B5EF4-FFF2-40B4-BE49-F238E27FC236}">
                    <a16:creationId xmlns:a16="http://schemas.microsoft.com/office/drawing/2014/main" id="{B0A8722D-94F9-496B-B01B-4B6CA44CE83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96" name="Google Shape;9617;p117">
                <a:extLst>
                  <a:ext uri="{FF2B5EF4-FFF2-40B4-BE49-F238E27FC236}">
                    <a16:creationId xmlns:a16="http://schemas.microsoft.com/office/drawing/2014/main" id="{D2C62436-1A73-435C-962F-4560828828C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897" name="Google Shape;9618;p117">
                <a:extLst>
                  <a:ext uri="{FF2B5EF4-FFF2-40B4-BE49-F238E27FC236}">
                    <a16:creationId xmlns:a16="http://schemas.microsoft.com/office/drawing/2014/main" id="{A4E7B564-6B2A-4780-BA13-349D919E8BE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898" name="Google Shape;9619;p117">
                <a:extLst>
                  <a:ext uri="{FF2B5EF4-FFF2-40B4-BE49-F238E27FC236}">
                    <a16:creationId xmlns:a16="http://schemas.microsoft.com/office/drawing/2014/main" id="{C0274BD4-4347-431D-8BA6-BB3EBBA8DAF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899" name="Google Shape;9620;p117">
                <a:extLst>
                  <a:ext uri="{FF2B5EF4-FFF2-40B4-BE49-F238E27FC236}">
                    <a16:creationId xmlns:a16="http://schemas.microsoft.com/office/drawing/2014/main" id="{860E8199-7050-41AD-9269-24811C01A7F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00" name="Google Shape;9621;p117">
                <a:extLst>
                  <a:ext uri="{FF2B5EF4-FFF2-40B4-BE49-F238E27FC236}">
                    <a16:creationId xmlns:a16="http://schemas.microsoft.com/office/drawing/2014/main" id="{206217A3-8CFB-4D1A-B79C-BF979793EBB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01" name="Google Shape;9622;p117">
                <a:extLst>
                  <a:ext uri="{FF2B5EF4-FFF2-40B4-BE49-F238E27FC236}">
                    <a16:creationId xmlns:a16="http://schemas.microsoft.com/office/drawing/2014/main" id="{36256325-EA52-43E6-8A27-235489EF934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902" name="Google Shape;9623;p117">
                <a:extLst>
                  <a:ext uri="{FF2B5EF4-FFF2-40B4-BE49-F238E27FC236}">
                    <a16:creationId xmlns:a16="http://schemas.microsoft.com/office/drawing/2014/main" id="{BF8AB4CC-F9EC-4C6A-BBAE-BDC9EF3FB40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903" name="Google Shape;9624;p117">
                <a:extLst>
                  <a:ext uri="{FF2B5EF4-FFF2-40B4-BE49-F238E27FC236}">
                    <a16:creationId xmlns:a16="http://schemas.microsoft.com/office/drawing/2014/main" id="{0F4E2964-1A9C-400B-BBC3-74B1983CB77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904" name="Google Shape;9625;p117">
                <a:extLst>
                  <a:ext uri="{FF2B5EF4-FFF2-40B4-BE49-F238E27FC236}">
                    <a16:creationId xmlns:a16="http://schemas.microsoft.com/office/drawing/2014/main" id="{72F2BD92-4349-4792-93B9-1C42E95913B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905" name="Google Shape;9626;p117">
                <a:extLst>
                  <a:ext uri="{FF2B5EF4-FFF2-40B4-BE49-F238E27FC236}">
                    <a16:creationId xmlns:a16="http://schemas.microsoft.com/office/drawing/2014/main" id="{53D714A5-77E1-4E8E-9D48-EF90F3D75FC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06" name="Google Shape;9627;p117">
                <a:extLst>
                  <a:ext uri="{FF2B5EF4-FFF2-40B4-BE49-F238E27FC236}">
                    <a16:creationId xmlns:a16="http://schemas.microsoft.com/office/drawing/2014/main" id="{3A9D2666-9A13-4BE1-9143-1AED92C119C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907" name="Google Shape;9611;p117">
              <a:extLst>
                <a:ext uri="{FF2B5EF4-FFF2-40B4-BE49-F238E27FC236}">
                  <a16:creationId xmlns:a16="http://schemas.microsoft.com/office/drawing/2014/main" id="{346345BF-1BCF-4FA8-8F97-65E25E74F079}"/>
                </a:ext>
              </a:extLst>
            </p:cNvPr>
            <p:cNvGrpSpPr/>
            <p:nvPr/>
          </p:nvGrpSpPr>
          <p:grpSpPr>
            <a:xfrm>
              <a:off x="3587849" y="2538708"/>
              <a:ext cx="383067" cy="413400"/>
              <a:chOff x="2476982" y="2030254"/>
              <a:chExt cx="383067" cy="413400"/>
            </a:xfrm>
            <a:grpFill/>
          </p:grpSpPr>
          <p:sp>
            <p:nvSpPr>
              <p:cNvPr id="1908" name="Google Shape;9612;p117">
                <a:extLst>
                  <a:ext uri="{FF2B5EF4-FFF2-40B4-BE49-F238E27FC236}">
                    <a16:creationId xmlns:a16="http://schemas.microsoft.com/office/drawing/2014/main" id="{B0CA283B-9BC5-4292-BCC4-716B883EA0B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09" name="Google Shape;9613;p117">
                <a:extLst>
                  <a:ext uri="{FF2B5EF4-FFF2-40B4-BE49-F238E27FC236}">
                    <a16:creationId xmlns:a16="http://schemas.microsoft.com/office/drawing/2014/main" id="{D6C4084C-BC60-4616-AB6A-27E8971FA76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10" name="Google Shape;9614;p117">
                <a:extLst>
                  <a:ext uri="{FF2B5EF4-FFF2-40B4-BE49-F238E27FC236}">
                    <a16:creationId xmlns:a16="http://schemas.microsoft.com/office/drawing/2014/main" id="{68CDEC8C-927C-4F0A-9B81-66967D5FEF61}"/>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11" name="Google Shape;9615;p117">
                <a:extLst>
                  <a:ext uri="{FF2B5EF4-FFF2-40B4-BE49-F238E27FC236}">
                    <a16:creationId xmlns:a16="http://schemas.microsoft.com/office/drawing/2014/main" id="{9CB76289-785E-45F9-AFCA-1B05EC6D9D1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12" name="Google Shape;9616;p117">
                <a:extLst>
                  <a:ext uri="{FF2B5EF4-FFF2-40B4-BE49-F238E27FC236}">
                    <a16:creationId xmlns:a16="http://schemas.microsoft.com/office/drawing/2014/main" id="{ABC69CB3-E3C9-49B8-9B69-3F7183CD590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13" name="Google Shape;9617;p117">
                <a:extLst>
                  <a:ext uri="{FF2B5EF4-FFF2-40B4-BE49-F238E27FC236}">
                    <a16:creationId xmlns:a16="http://schemas.microsoft.com/office/drawing/2014/main" id="{158EBE9B-34C2-4264-8C87-4269880F439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14" name="Google Shape;9618;p117">
                <a:extLst>
                  <a:ext uri="{FF2B5EF4-FFF2-40B4-BE49-F238E27FC236}">
                    <a16:creationId xmlns:a16="http://schemas.microsoft.com/office/drawing/2014/main" id="{E90BCC4F-351D-4E4A-99C6-DDEBC7E5B7E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915" name="Google Shape;9619;p117">
                <a:extLst>
                  <a:ext uri="{FF2B5EF4-FFF2-40B4-BE49-F238E27FC236}">
                    <a16:creationId xmlns:a16="http://schemas.microsoft.com/office/drawing/2014/main" id="{0D00FE5D-763E-4E82-906D-9BA93333D7A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16" name="Google Shape;9620;p117">
                <a:extLst>
                  <a:ext uri="{FF2B5EF4-FFF2-40B4-BE49-F238E27FC236}">
                    <a16:creationId xmlns:a16="http://schemas.microsoft.com/office/drawing/2014/main" id="{9BBED144-B84F-4DC0-A7E6-6732DA3C710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17" name="Google Shape;9621;p117">
                <a:extLst>
                  <a:ext uri="{FF2B5EF4-FFF2-40B4-BE49-F238E27FC236}">
                    <a16:creationId xmlns:a16="http://schemas.microsoft.com/office/drawing/2014/main" id="{3E079208-7B48-4C1D-875D-368C35E6B00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18" name="Google Shape;9622;p117">
                <a:extLst>
                  <a:ext uri="{FF2B5EF4-FFF2-40B4-BE49-F238E27FC236}">
                    <a16:creationId xmlns:a16="http://schemas.microsoft.com/office/drawing/2014/main" id="{2B6F65A7-D3B5-4F68-A6A1-D6C200E2CE5A}"/>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919" name="Google Shape;9623;p117">
                <a:extLst>
                  <a:ext uri="{FF2B5EF4-FFF2-40B4-BE49-F238E27FC236}">
                    <a16:creationId xmlns:a16="http://schemas.microsoft.com/office/drawing/2014/main" id="{B2FEF503-C0DF-4A78-B184-3F5EF12F245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920" name="Google Shape;9624;p117">
                <a:extLst>
                  <a:ext uri="{FF2B5EF4-FFF2-40B4-BE49-F238E27FC236}">
                    <a16:creationId xmlns:a16="http://schemas.microsoft.com/office/drawing/2014/main" id="{F76E555E-83A1-41B1-B6D1-BDEF601072B4}"/>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921" name="Google Shape;9625;p117">
                <a:extLst>
                  <a:ext uri="{FF2B5EF4-FFF2-40B4-BE49-F238E27FC236}">
                    <a16:creationId xmlns:a16="http://schemas.microsoft.com/office/drawing/2014/main" id="{3CD1AEFE-C07B-449D-BE60-D5E388FACD58}"/>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922" name="Google Shape;9626;p117">
                <a:extLst>
                  <a:ext uri="{FF2B5EF4-FFF2-40B4-BE49-F238E27FC236}">
                    <a16:creationId xmlns:a16="http://schemas.microsoft.com/office/drawing/2014/main" id="{41A52B71-AFD1-4380-8E48-034CF5AF39DF}"/>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23" name="Google Shape;9627;p117">
                <a:extLst>
                  <a:ext uri="{FF2B5EF4-FFF2-40B4-BE49-F238E27FC236}">
                    <a16:creationId xmlns:a16="http://schemas.microsoft.com/office/drawing/2014/main" id="{BE1F68DB-5C8E-4249-90E8-D5B479AE2CB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924" name="Google Shape;9611;p117">
              <a:extLst>
                <a:ext uri="{FF2B5EF4-FFF2-40B4-BE49-F238E27FC236}">
                  <a16:creationId xmlns:a16="http://schemas.microsoft.com/office/drawing/2014/main" id="{35B161D4-E9B2-42DE-8B30-A3F52DE02944}"/>
                </a:ext>
              </a:extLst>
            </p:cNvPr>
            <p:cNvGrpSpPr/>
            <p:nvPr/>
          </p:nvGrpSpPr>
          <p:grpSpPr>
            <a:xfrm>
              <a:off x="3587761" y="2224482"/>
              <a:ext cx="383067" cy="413400"/>
              <a:chOff x="2476982" y="2030254"/>
              <a:chExt cx="383067" cy="413400"/>
            </a:xfrm>
            <a:grpFill/>
          </p:grpSpPr>
          <p:sp>
            <p:nvSpPr>
              <p:cNvPr id="1925" name="Google Shape;9612;p117">
                <a:extLst>
                  <a:ext uri="{FF2B5EF4-FFF2-40B4-BE49-F238E27FC236}">
                    <a16:creationId xmlns:a16="http://schemas.microsoft.com/office/drawing/2014/main" id="{1B839F16-C0E3-4E10-9820-48388BF2474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26" name="Google Shape;9613;p117">
                <a:extLst>
                  <a:ext uri="{FF2B5EF4-FFF2-40B4-BE49-F238E27FC236}">
                    <a16:creationId xmlns:a16="http://schemas.microsoft.com/office/drawing/2014/main" id="{603A7F2F-8E68-49B8-B26A-D0AFDABF13B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27" name="Google Shape;9614;p117">
                <a:extLst>
                  <a:ext uri="{FF2B5EF4-FFF2-40B4-BE49-F238E27FC236}">
                    <a16:creationId xmlns:a16="http://schemas.microsoft.com/office/drawing/2014/main" id="{511A0978-A3A7-4DB1-AE6E-BE00138BABD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28" name="Google Shape;9615;p117">
                <a:extLst>
                  <a:ext uri="{FF2B5EF4-FFF2-40B4-BE49-F238E27FC236}">
                    <a16:creationId xmlns:a16="http://schemas.microsoft.com/office/drawing/2014/main" id="{293F1035-3698-4E9C-822D-320C95A56EC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29" name="Google Shape;9616;p117">
                <a:extLst>
                  <a:ext uri="{FF2B5EF4-FFF2-40B4-BE49-F238E27FC236}">
                    <a16:creationId xmlns:a16="http://schemas.microsoft.com/office/drawing/2014/main" id="{587138F4-8873-4348-BA8E-6EE451DCB7F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30" name="Google Shape;9617;p117">
                <a:extLst>
                  <a:ext uri="{FF2B5EF4-FFF2-40B4-BE49-F238E27FC236}">
                    <a16:creationId xmlns:a16="http://schemas.microsoft.com/office/drawing/2014/main" id="{5EA71DEB-F1C1-460F-BA59-6D68211A399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31" name="Google Shape;9618;p117">
                <a:extLst>
                  <a:ext uri="{FF2B5EF4-FFF2-40B4-BE49-F238E27FC236}">
                    <a16:creationId xmlns:a16="http://schemas.microsoft.com/office/drawing/2014/main" id="{B431D8B4-3846-4A3E-8EEC-F1996B2D6D1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932" name="Google Shape;9619;p117">
                <a:extLst>
                  <a:ext uri="{FF2B5EF4-FFF2-40B4-BE49-F238E27FC236}">
                    <a16:creationId xmlns:a16="http://schemas.microsoft.com/office/drawing/2014/main" id="{F4346D0B-5E1F-46C6-B69E-CE457CB90AF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33" name="Google Shape;9620;p117">
                <a:extLst>
                  <a:ext uri="{FF2B5EF4-FFF2-40B4-BE49-F238E27FC236}">
                    <a16:creationId xmlns:a16="http://schemas.microsoft.com/office/drawing/2014/main" id="{28CBE60D-A2AB-4100-9AA3-D7DD53B649C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34" name="Google Shape;9621;p117">
                <a:extLst>
                  <a:ext uri="{FF2B5EF4-FFF2-40B4-BE49-F238E27FC236}">
                    <a16:creationId xmlns:a16="http://schemas.microsoft.com/office/drawing/2014/main" id="{AD2D7780-A709-4711-B8EE-94D40CDAF3B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35" name="Google Shape;9622;p117">
                <a:extLst>
                  <a:ext uri="{FF2B5EF4-FFF2-40B4-BE49-F238E27FC236}">
                    <a16:creationId xmlns:a16="http://schemas.microsoft.com/office/drawing/2014/main" id="{3DCBACEE-1C8F-4910-892C-D88E9CED4C1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936" name="Google Shape;9623;p117">
                <a:extLst>
                  <a:ext uri="{FF2B5EF4-FFF2-40B4-BE49-F238E27FC236}">
                    <a16:creationId xmlns:a16="http://schemas.microsoft.com/office/drawing/2014/main" id="{B27C4203-9058-4C22-B373-8FFE73F0F52D}"/>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937" name="Google Shape;9624;p117">
                <a:extLst>
                  <a:ext uri="{FF2B5EF4-FFF2-40B4-BE49-F238E27FC236}">
                    <a16:creationId xmlns:a16="http://schemas.microsoft.com/office/drawing/2014/main" id="{3B675471-A237-4FAB-B509-62779BF41E74}"/>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938" name="Google Shape;9625;p117">
                <a:extLst>
                  <a:ext uri="{FF2B5EF4-FFF2-40B4-BE49-F238E27FC236}">
                    <a16:creationId xmlns:a16="http://schemas.microsoft.com/office/drawing/2014/main" id="{4F8A064B-B0FA-400E-A19C-42C4F2C345AF}"/>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939" name="Google Shape;9626;p117">
                <a:extLst>
                  <a:ext uri="{FF2B5EF4-FFF2-40B4-BE49-F238E27FC236}">
                    <a16:creationId xmlns:a16="http://schemas.microsoft.com/office/drawing/2014/main" id="{942FF448-C2FB-4741-9938-BB39FFAC45B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40" name="Google Shape;9627;p117">
                <a:extLst>
                  <a:ext uri="{FF2B5EF4-FFF2-40B4-BE49-F238E27FC236}">
                    <a16:creationId xmlns:a16="http://schemas.microsoft.com/office/drawing/2014/main" id="{E451F68C-4E76-474B-9EE9-A22B0B82F5E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941" name="Google Shape;9611;p117">
              <a:extLst>
                <a:ext uri="{FF2B5EF4-FFF2-40B4-BE49-F238E27FC236}">
                  <a16:creationId xmlns:a16="http://schemas.microsoft.com/office/drawing/2014/main" id="{E635F021-B8A3-4B8B-B417-9891C30BB544}"/>
                </a:ext>
              </a:extLst>
            </p:cNvPr>
            <p:cNvGrpSpPr/>
            <p:nvPr/>
          </p:nvGrpSpPr>
          <p:grpSpPr>
            <a:xfrm>
              <a:off x="3587761" y="1913332"/>
              <a:ext cx="383067" cy="413400"/>
              <a:chOff x="2476982" y="2030254"/>
              <a:chExt cx="383067" cy="413400"/>
            </a:xfrm>
            <a:grpFill/>
          </p:grpSpPr>
          <p:sp>
            <p:nvSpPr>
              <p:cNvPr id="1942" name="Google Shape;9612;p117">
                <a:extLst>
                  <a:ext uri="{FF2B5EF4-FFF2-40B4-BE49-F238E27FC236}">
                    <a16:creationId xmlns:a16="http://schemas.microsoft.com/office/drawing/2014/main" id="{8EF766A1-6EE1-4E92-98C7-8B7B22BD416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43" name="Google Shape;9613;p117">
                <a:extLst>
                  <a:ext uri="{FF2B5EF4-FFF2-40B4-BE49-F238E27FC236}">
                    <a16:creationId xmlns:a16="http://schemas.microsoft.com/office/drawing/2014/main" id="{DDA43C55-18E0-4E46-97AC-16C80CBC266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44" name="Google Shape;9614;p117">
                <a:extLst>
                  <a:ext uri="{FF2B5EF4-FFF2-40B4-BE49-F238E27FC236}">
                    <a16:creationId xmlns:a16="http://schemas.microsoft.com/office/drawing/2014/main" id="{9F68D4E2-3633-43CF-B44A-61E955199EB8}"/>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45" name="Google Shape;9615;p117">
                <a:extLst>
                  <a:ext uri="{FF2B5EF4-FFF2-40B4-BE49-F238E27FC236}">
                    <a16:creationId xmlns:a16="http://schemas.microsoft.com/office/drawing/2014/main" id="{27E305DC-7D8C-49C9-9155-195BA37CD4D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46" name="Google Shape;9616;p117">
                <a:extLst>
                  <a:ext uri="{FF2B5EF4-FFF2-40B4-BE49-F238E27FC236}">
                    <a16:creationId xmlns:a16="http://schemas.microsoft.com/office/drawing/2014/main" id="{50C59137-FDB1-4CBF-B7EE-4AF367019D5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47" name="Google Shape;9617;p117">
                <a:extLst>
                  <a:ext uri="{FF2B5EF4-FFF2-40B4-BE49-F238E27FC236}">
                    <a16:creationId xmlns:a16="http://schemas.microsoft.com/office/drawing/2014/main" id="{88F2E28F-51DF-479E-9B4E-CA95AB6EE61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48" name="Google Shape;9618;p117">
                <a:extLst>
                  <a:ext uri="{FF2B5EF4-FFF2-40B4-BE49-F238E27FC236}">
                    <a16:creationId xmlns:a16="http://schemas.microsoft.com/office/drawing/2014/main" id="{73924DB5-5F91-4C10-92DF-690FC016CFF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949" name="Google Shape;9619;p117">
                <a:extLst>
                  <a:ext uri="{FF2B5EF4-FFF2-40B4-BE49-F238E27FC236}">
                    <a16:creationId xmlns:a16="http://schemas.microsoft.com/office/drawing/2014/main" id="{7B5426E5-0A17-4DCC-ABF9-B3C7431B39C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50" name="Google Shape;9620;p117">
                <a:extLst>
                  <a:ext uri="{FF2B5EF4-FFF2-40B4-BE49-F238E27FC236}">
                    <a16:creationId xmlns:a16="http://schemas.microsoft.com/office/drawing/2014/main" id="{06A70D6D-CE78-4F2D-B4DF-030724A077D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51" name="Google Shape;9621;p117">
                <a:extLst>
                  <a:ext uri="{FF2B5EF4-FFF2-40B4-BE49-F238E27FC236}">
                    <a16:creationId xmlns:a16="http://schemas.microsoft.com/office/drawing/2014/main" id="{69A8F8E2-4184-467F-8815-F97F99E087F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52" name="Google Shape;9622;p117">
                <a:extLst>
                  <a:ext uri="{FF2B5EF4-FFF2-40B4-BE49-F238E27FC236}">
                    <a16:creationId xmlns:a16="http://schemas.microsoft.com/office/drawing/2014/main" id="{86B0FABD-EA8F-461C-8461-16D529757DF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953" name="Google Shape;9623;p117">
                <a:extLst>
                  <a:ext uri="{FF2B5EF4-FFF2-40B4-BE49-F238E27FC236}">
                    <a16:creationId xmlns:a16="http://schemas.microsoft.com/office/drawing/2014/main" id="{5BEA8853-C190-449E-AB8D-1560B8161CC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954" name="Google Shape;9624;p117">
                <a:extLst>
                  <a:ext uri="{FF2B5EF4-FFF2-40B4-BE49-F238E27FC236}">
                    <a16:creationId xmlns:a16="http://schemas.microsoft.com/office/drawing/2014/main" id="{9AD7F528-F6C1-45C7-B04D-CCA440E0B0A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955" name="Google Shape;9625;p117">
                <a:extLst>
                  <a:ext uri="{FF2B5EF4-FFF2-40B4-BE49-F238E27FC236}">
                    <a16:creationId xmlns:a16="http://schemas.microsoft.com/office/drawing/2014/main" id="{B2D87452-1D2E-4AE4-BFD7-DE8F558D164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956" name="Google Shape;9626;p117">
                <a:extLst>
                  <a:ext uri="{FF2B5EF4-FFF2-40B4-BE49-F238E27FC236}">
                    <a16:creationId xmlns:a16="http://schemas.microsoft.com/office/drawing/2014/main" id="{361D5D8C-892D-4C08-A4A4-813119EEB60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57" name="Google Shape;9627;p117">
                <a:extLst>
                  <a:ext uri="{FF2B5EF4-FFF2-40B4-BE49-F238E27FC236}">
                    <a16:creationId xmlns:a16="http://schemas.microsoft.com/office/drawing/2014/main" id="{D6CCA913-58E5-40A5-9C41-79635D602B6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958" name="Google Shape;9611;p117">
              <a:extLst>
                <a:ext uri="{FF2B5EF4-FFF2-40B4-BE49-F238E27FC236}">
                  <a16:creationId xmlns:a16="http://schemas.microsoft.com/office/drawing/2014/main" id="{BCE48735-7E59-4818-981C-32956B6D62B5}"/>
                </a:ext>
              </a:extLst>
            </p:cNvPr>
            <p:cNvGrpSpPr/>
            <p:nvPr/>
          </p:nvGrpSpPr>
          <p:grpSpPr>
            <a:xfrm>
              <a:off x="3587761" y="1605357"/>
              <a:ext cx="383067" cy="413400"/>
              <a:chOff x="2476982" y="2030254"/>
              <a:chExt cx="383067" cy="413400"/>
            </a:xfrm>
            <a:grpFill/>
          </p:grpSpPr>
          <p:sp>
            <p:nvSpPr>
              <p:cNvPr id="1959" name="Google Shape;9612;p117">
                <a:extLst>
                  <a:ext uri="{FF2B5EF4-FFF2-40B4-BE49-F238E27FC236}">
                    <a16:creationId xmlns:a16="http://schemas.microsoft.com/office/drawing/2014/main" id="{407C76F2-37DF-4C2A-8821-1DA7703DE00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60" name="Google Shape;9613;p117">
                <a:extLst>
                  <a:ext uri="{FF2B5EF4-FFF2-40B4-BE49-F238E27FC236}">
                    <a16:creationId xmlns:a16="http://schemas.microsoft.com/office/drawing/2014/main" id="{49D3F41C-153E-4392-BA55-CAC0F1EED69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61" name="Google Shape;9614;p117">
                <a:extLst>
                  <a:ext uri="{FF2B5EF4-FFF2-40B4-BE49-F238E27FC236}">
                    <a16:creationId xmlns:a16="http://schemas.microsoft.com/office/drawing/2014/main" id="{63EBBFE5-3670-4AEA-AB68-F1B58BFE5C7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62" name="Google Shape;9615;p117">
                <a:extLst>
                  <a:ext uri="{FF2B5EF4-FFF2-40B4-BE49-F238E27FC236}">
                    <a16:creationId xmlns:a16="http://schemas.microsoft.com/office/drawing/2014/main" id="{0854FF1F-0CC5-4627-AC31-9D59CCB232A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63" name="Google Shape;9616;p117">
                <a:extLst>
                  <a:ext uri="{FF2B5EF4-FFF2-40B4-BE49-F238E27FC236}">
                    <a16:creationId xmlns:a16="http://schemas.microsoft.com/office/drawing/2014/main" id="{3CA87CEA-3582-41A5-855E-581773C8098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64" name="Google Shape;9617;p117">
                <a:extLst>
                  <a:ext uri="{FF2B5EF4-FFF2-40B4-BE49-F238E27FC236}">
                    <a16:creationId xmlns:a16="http://schemas.microsoft.com/office/drawing/2014/main" id="{800C418F-8428-4907-9AF3-36BE4E4991A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65" name="Google Shape;9618;p117">
                <a:extLst>
                  <a:ext uri="{FF2B5EF4-FFF2-40B4-BE49-F238E27FC236}">
                    <a16:creationId xmlns:a16="http://schemas.microsoft.com/office/drawing/2014/main" id="{8220B466-A4E6-4C10-84F7-0F8484B1DB1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966" name="Google Shape;9619;p117">
                <a:extLst>
                  <a:ext uri="{FF2B5EF4-FFF2-40B4-BE49-F238E27FC236}">
                    <a16:creationId xmlns:a16="http://schemas.microsoft.com/office/drawing/2014/main" id="{9979CB99-E129-48B9-AB20-E4E3BAE51B4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67" name="Google Shape;9620;p117">
                <a:extLst>
                  <a:ext uri="{FF2B5EF4-FFF2-40B4-BE49-F238E27FC236}">
                    <a16:creationId xmlns:a16="http://schemas.microsoft.com/office/drawing/2014/main" id="{2437061F-537B-46AD-B267-55D8908C2D72}"/>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68" name="Google Shape;9621;p117">
                <a:extLst>
                  <a:ext uri="{FF2B5EF4-FFF2-40B4-BE49-F238E27FC236}">
                    <a16:creationId xmlns:a16="http://schemas.microsoft.com/office/drawing/2014/main" id="{CC3927F1-7B1B-45BA-8F3D-70EF19CB30AE}"/>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69" name="Google Shape;9622;p117">
                <a:extLst>
                  <a:ext uri="{FF2B5EF4-FFF2-40B4-BE49-F238E27FC236}">
                    <a16:creationId xmlns:a16="http://schemas.microsoft.com/office/drawing/2014/main" id="{8C8D00FB-9E54-4957-BD76-C4E2AF1F38F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970" name="Google Shape;9623;p117">
                <a:extLst>
                  <a:ext uri="{FF2B5EF4-FFF2-40B4-BE49-F238E27FC236}">
                    <a16:creationId xmlns:a16="http://schemas.microsoft.com/office/drawing/2014/main" id="{5684AE38-BBA9-46AF-87AD-0CB47F53107A}"/>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971" name="Google Shape;9624;p117">
                <a:extLst>
                  <a:ext uri="{FF2B5EF4-FFF2-40B4-BE49-F238E27FC236}">
                    <a16:creationId xmlns:a16="http://schemas.microsoft.com/office/drawing/2014/main" id="{A7E869F6-5B1C-4A5A-9051-623D3FB80A8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972" name="Google Shape;9625;p117">
                <a:extLst>
                  <a:ext uri="{FF2B5EF4-FFF2-40B4-BE49-F238E27FC236}">
                    <a16:creationId xmlns:a16="http://schemas.microsoft.com/office/drawing/2014/main" id="{541F15D6-790E-451F-ADB0-07BDCA4E902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973" name="Google Shape;9626;p117">
                <a:extLst>
                  <a:ext uri="{FF2B5EF4-FFF2-40B4-BE49-F238E27FC236}">
                    <a16:creationId xmlns:a16="http://schemas.microsoft.com/office/drawing/2014/main" id="{B0264B7E-1FC0-43C9-BD6C-880DB91F35EC}"/>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74" name="Google Shape;9627;p117">
                <a:extLst>
                  <a:ext uri="{FF2B5EF4-FFF2-40B4-BE49-F238E27FC236}">
                    <a16:creationId xmlns:a16="http://schemas.microsoft.com/office/drawing/2014/main" id="{1D03102C-B8FE-4F3F-AFED-D84FE67C527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975" name="Google Shape;9611;p117">
              <a:extLst>
                <a:ext uri="{FF2B5EF4-FFF2-40B4-BE49-F238E27FC236}">
                  <a16:creationId xmlns:a16="http://schemas.microsoft.com/office/drawing/2014/main" id="{67CAC6FB-4B41-4F84-ABBD-D28958F7B447}"/>
                </a:ext>
              </a:extLst>
            </p:cNvPr>
            <p:cNvGrpSpPr/>
            <p:nvPr/>
          </p:nvGrpSpPr>
          <p:grpSpPr>
            <a:xfrm>
              <a:off x="3587761" y="1510107"/>
              <a:ext cx="383067" cy="413400"/>
              <a:chOff x="2476982" y="2030254"/>
              <a:chExt cx="383067" cy="413400"/>
            </a:xfrm>
            <a:grpFill/>
          </p:grpSpPr>
          <p:sp>
            <p:nvSpPr>
              <p:cNvPr id="1976" name="Google Shape;9612;p117">
                <a:extLst>
                  <a:ext uri="{FF2B5EF4-FFF2-40B4-BE49-F238E27FC236}">
                    <a16:creationId xmlns:a16="http://schemas.microsoft.com/office/drawing/2014/main" id="{662A080B-084A-4FC9-B82A-96370571413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77" name="Google Shape;9613;p117">
                <a:extLst>
                  <a:ext uri="{FF2B5EF4-FFF2-40B4-BE49-F238E27FC236}">
                    <a16:creationId xmlns:a16="http://schemas.microsoft.com/office/drawing/2014/main" id="{98698041-B2B7-421D-A70D-185737A9688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78" name="Google Shape;9614;p117">
                <a:extLst>
                  <a:ext uri="{FF2B5EF4-FFF2-40B4-BE49-F238E27FC236}">
                    <a16:creationId xmlns:a16="http://schemas.microsoft.com/office/drawing/2014/main" id="{0C455B3F-FAA8-4AFE-8862-4FC5A5C32BB0}"/>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79" name="Google Shape;9615;p117">
                <a:extLst>
                  <a:ext uri="{FF2B5EF4-FFF2-40B4-BE49-F238E27FC236}">
                    <a16:creationId xmlns:a16="http://schemas.microsoft.com/office/drawing/2014/main" id="{B086C5AD-0DDD-4424-9634-C0ED7AE84757}"/>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80" name="Google Shape;9616;p117">
                <a:extLst>
                  <a:ext uri="{FF2B5EF4-FFF2-40B4-BE49-F238E27FC236}">
                    <a16:creationId xmlns:a16="http://schemas.microsoft.com/office/drawing/2014/main" id="{AD8159A7-C604-48EA-A5D0-E1C43D5E152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81" name="Google Shape;9617;p117">
                <a:extLst>
                  <a:ext uri="{FF2B5EF4-FFF2-40B4-BE49-F238E27FC236}">
                    <a16:creationId xmlns:a16="http://schemas.microsoft.com/office/drawing/2014/main" id="{59546C62-86DB-4034-8774-9DEDB7D4158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82" name="Google Shape;9618;p117">
                <a:extLst>
                  <a:ext uri="{FF2B5EF4-FFF2-40B4-BE49-F238E27FC236}">
                    <a16:creationId xmlns:a16="http://schemas.microsoft.com/office/drawing/2014/main" id="{C0F66566-6E58-4F1D-9BD6-9AB5649E6EC2}"/>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1983" name="Google Shape;9619;p117">
                <a:extLst>
                  <a:ext uri="{FF2B5EF4-FFF2-40B4-BE49-F238E27FC236}">
                    <a16:creationId xmlns:a16="http://schemas.microsoft.com/office/drawing/2014/main" id="{D6E09972-835C-43D4-BAC0-21197BEF6DD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84" name="Google Shape;9620;p117">
                <a:extLst>
                  <a:ext uri="{FF2B5EF4-FFF2-40B4-BE49-F238E27FC236}">
                    <a16:creationId xmlns:a16="http://schemas.microsoft.com/office/drawing/2014/main" id="{633E2947-6E52-4A5A-994F-8AEAFA7FB825}"/>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85" name="Google Shape;9621;p117">
                <a:extLst>
                  <a:ext uri="{FF2B5EF4-FFF2-40B4-BE49-F238E27FC236}">
                    <a16:creationId xmlns:a16="http://schemas.microsoft.com/office/drawing/2014/main" id="{468BC4A0-7FC0-4D0B-9AC0-C6C39149171F}"/>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86" name="Google Shape;9622;p117">
                <a:extLst>
                  <a:ext uri="{FF2B5EF4-FFF2-40B4-BE49-F238E27FC236}">
                    <a16:creationId xmlns:a16="http://schemas.microsoft.com/office/drawing/2014/main" id="{E2362F38-4A28-4695-9EF7-3BD6E003392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1987" name="Google Shape;9623;p117">
                <a:extLst>
                  <a:ext uri="{FF2B5EF4-FFF2-40B4-BE49-F238E27FC236}">
                    <a16:creationId xmlns:a16="http://schemas.microsoft.com/office/drawing/2014/main" id="{F219B5B2-7854-49C8-8DDB-B3739606C466}"/>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1988" name="Google Shape;9624;p117">
                <a:extLst>
                  <a:ext uri="{FF2B5EF4-FFF2-40B4-BE49-F238E27FC236}">
                    <a16:creationId xmlns:a16="http://schemas.microsoft.com/office/drawing/2014/main" id="{D25D45DE-F7F2-4DA2-AA91-912EAED0722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1989" name="Google Shape;9625;p117">
                <a:extLst>
                  <a:ext uri="{FF2B5EF4-FFF2-40B4-BE49-F238E27FC236}">
                    <a16:creationId xmlns:a16="http://schemas.microsoft.com/office/drawing/2014/main" id="{F28B509D-3AE7-4096-9BEB-53182526EE3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1990" name="Google Shape;9626;p117">
                <a:extLst>
                  <a:ext uri="{FF2B5EF4-FFF2-40B4-BE49-F238E27FC236}">
                    <a16:creationId xmlns:a16="http://schemas.microsoft.com/office/drawing/2014/main" id="{8939D468-2915-4B93-95AE-44FB209E8B1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1991" name="Google Shape;9627;p117">
                <a:extLst>
                  <a:ext uri="{FF2B5EF4-FFF2-40B4-BE49-F238E27FC236}">
                    <a16:creationId xmlns:a16="http://schemas.microsoft.com/office/drawing/2014/main" id="{071A8B9C-FCB7-4F0A-9620-1D5A4D82597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1992" name="Google Shape;9611;p117">
              <a:extLst>
                <a:ext uri="{FF2B5EF4-FFF2-40B4-BE49-F238E27FC236}">
                  <a16:creationId xmlns:a16="http://schemas.microsoft.com/office/drawing/2014/main" id="{B15B4A5D-D7FB-4B4E-8C13-FCA2F9E882EF}"/>
                </a:ext>
              </a:extLst>
            </p:cNvPr>
            <p:cNvGrpSpPr/>
            <p:nvPr/>
          </p:nvGrpSpPr>
          <p:grpSpPr>
            <a:xfrm>
              <a:off x="3488464" y="3890119"/>
              <a:ext cx="383067" cy="413400"/>
              <a:chOff x="2476982" y="2030254"/>
              <a:chExt cx="383067" cy="413400"/>
            </a:xfrm>
            <a:grpFill/>
          </p:grpSpPr>
          <p:sp>
            <p:nvSpPr>
              <p:cNvPr id="1993" name="Google Shape;9612;p117">
                <a:extLst>
                  <a:ext uri="{FF2B5EF4-FFF2-40B4-BE49-F238E27FC236}">
                    <a16:creationId xmlns:a16="http://schemas.microsoft.com/office/drawing/2014/main" id="{ED668F9A-A931-4C76-BD8E-67052726496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94" name="Google Shape;9613;p117">
                <a:extLst>
                  <a:ext uri="{FF2B5EF4-FFF2-40B4-BE49-F238E27FC236}">
                    <a16:creationId xmlns:a16="http://schemas.microsoft.com/office/drawing/2014/main" id="{30DEE7BF-123E-4444-BBE4-1EFC62ABE6A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95" name="Google Shape;9614;p117">
                <a:extLst>
                  <a:ext uri="{FF2B5EF4-FFF2-40B4-BE49-F238E27FC236}">
                    <a16:creationId xmlns:a16="http://schemas.microsoft.com/office/drawing/2014/main" id="{AD580909-5058-4A67-9D33-D25030062AD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96" name="Google Shape;9615;p117">
                <a:extLst>
                  <a:ext uri="{FF2B5EF4-FFF2-40B4-BE49-F238E27FC236}">
                    <a16:creationId xmlns:a16="http://schemas.microsoft.com/office/drawing/2014/main" id="{2F7B52A6-36D4-42C3-87ED-D7C75DE37421}"/>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97" name="Google Shape;9616;p117">
                <a:extLst>
                  <a:ext uri="{FF2B5EF4-FFF2-40B4-BE49-F238E27FC236}">
                    <a16:creationId xmlns:a16="http://schemas.microsoft.com/office/drawing/2014/main" id="{88154272-83E0-41DC-AE42-5C8B13C4DFF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98" name="Google Shape;9617;p117">
                <a:extLst>
                  <a:ext uri="{FF2B5EF4-FFF2-40B4-BE49-F238E27FC236}">
                    <a16:creationId xmlns:a16="http://schemas.microsoft.com/office/drawing/2014/main" id="{0EAD57EF-788E-43B9-8353-4570961C7757}"/>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99" name="Google Shape;9618;p117">
                <a:extLst>
                  <a:ext uri="{FF2B5EF4-FFF2-40B4-BE49-F238E27FC236}">
                    <a16:creationId xmlns:a16="http://schemas.microsoft.com/office/drawing/2014/main" id="{A4107B95-1BFB-4E23-AF0A-38B8D57FB474}"/>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000" name="Google Shape;9619;p117">
                <a:extLst>
                  <a:ext uri="{FF2B5EF4-FFF2-40B4-BE49-F238E27FC236}">
                    <a16:creationId xmlns:a16="http://schemas.microsoft.com/office/drawing/2014/main" id="{D4C92773-866D-4744-B4C7-C579253FB76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01" name="Google Shape;9620;p117">
                <a:extLst>
                  <a:ext uri="{FF2B5EF4-FFF2-40B4-BE49-F238E27FC236}">
                    <a16:creationId xmlns:a16="http://schemas.microsoft.com/office/drawing/2014/main" id="{A06F728E-BB9B-474B-925F-318A365B962C}"/>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02" name="Google Shape;9621;p117">
                <a:extLst>
                  <a:ext uri="{FF2B5EF4-FFF2-40B4-BE49-F238E27FC236}">
                    <a16:creationId xmlns:a16="http://schemas.microsoft.com/office/drawing/2014/main" id="{6CAA8F4A-EE28-4C5F-A606-CC9DD2B7868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03" name="Google Shape;9622;p117">
                <a:extLst>
                  <a:ext uri="{FF2B5EF4-FFF2-40B4-BE49-F238E27FC236}">
                    <a16:creationId xmlns:a16="http://schemas.microsoft.com/office/drawing/2014/main" id="{E0E5885F-6264-4E13-A3F0-129A5464C56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004" name="Google Shape;9623;p117">
                <a:extLst>
                  <a:ext uri="{FF2B5EF4-FFF2-40B4-BE49-F238E27FC236}">
                    <a16:creationId xmlns:a16="http://schemas.microsoft.com/office/drawing/2014/main" id="{D00455CC-1482-4ADD-96C4-0D5A3829D62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005" name="Google Shape;9624;p117">
                <a:extLst>
                  <a:ext uri="{FF2B5EF4-FFF2-40B4-BE49-F238E27FC236}">
                    <a16:creationId xmlns:a16="http://schemas.microsoft.com/office/drawing/2014/main" id="{FB92F0AB-6A5C-4854-AC7E-7FE3986F50FA}"/>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006" name="Google Shape;9625;p117">
                <a:extLst>
                  <a:ext uri="{FF2B5EF4-FFF2-40B4-BE49-F238E27FC236}">
                    <a16:creationId xmlns:a16="http://schemas.microsoft.com/office/drawing/2014/main" id="{4AF959F4-164E-4F66-8DE9-ADE8E4C8B6DF}"/>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007" name="Google Shape;9626;p117">
                <a:extLst>
                  <a:ext uri="{FF2B5EF4-FFF2-40B4-BE49-F238E27FC236}">
                    <a16:creationId xmlns:a16="http://schemas.microsoft.com/office/drawing/2014/main" id="{199C057E-E17E-41C5-A004-A2ED01929221}"/>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08" name="Google Shape;9627;p117">
                <a:extLst>
                  <a:ext uri="{FF2B5EF4-FFF2-40B4-BE49-F238E27FC236}">
                    <a16:creationId xmlns:a16="http://schemas.microsoft.com/office/drawing/2014/main" id="{DA04C2F5-4298-4415-9D97-E1FB8A7256A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009" name="Google Shape;9611;p117">
              <a:extLst>
                <a:ext uri="{FF2B5EF4-FFF2-40B4-BE49-F238E27FC236}">
                  <a16:creationId xmlns:a16="http://schemas.microsoft.com/office/drawing/2014/main" id="{0C765491-117E-4FA3-B540-A071DF972FE0}"/>
                </a:ext>
              </a:extLst>
            </p:cNvPr>
            <p:cNvGrpSpPr/>
            <p:nvPr/>
          </p:nvGrpSpPr>
          <p:grpSpPr>
            <a:xfrm>
              <a:off x="3489656" y="3574997"/>
              <a:ext cx="383067" cy="413400"/>
              <a:chOff x="2476982" y="2030254"/>
              <a:chExt cx="383067" cy="413400"/>
            </a:xfrm>
            <a:grpFill/>
          </p:grpSpPr>
          <p:sp>
            <p:nvSpPr>
              <p:cNvPr id="2010" name="Google Shape;9612;p117">
                <a:extLst>
                  <a:ext uri="{FF2B5EF4-FFF2-40B4-BE49-F238E27FC236}">
                    <a16:creationId xmlns:a16="http://schemas.microsoft.com/office/drawing/2014/main" id="{7F134E49-8B54-44EC-8A7F-CC39870BCED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11" name="Google Shape;9613;p117">
                <a:extLst>
                  <a:ext uri="{FF2B5EF4-FFF2-40B4-BE49-F238E27FC236}">
                    <a16:creationId xmlns:a16="http://schemas.microsoft.com/office/drawing/2014/main" id="{EDEBCD13-68DB-42E0-879D-5D6B50C8C3C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12" name="Google Shape;9614;p117">
                <a:extLst>
                  <a:ext uri="{FF2B5EF4-FFF2-40B4-BE49-F238E27FC236}">
                    <a16:creationId xmlns:a16="http://schemas.microsoft.com/office/drawing/2014/main" id="{7A81FA53-735A-47F1-9C15-BF312EFF9D95}"/>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13" name="Google Shape;9615;p117">
                <a:extLst>
                  <a:ext uri="{FF2B5EF4-FFF2-40B4-BE49-F238E27FC236}">
                    <a16:creationId xmlns:a16="http://schemas.microsoft.com/office/drawing/2014/main" id="{F1DBA912-6863-420B-A59A-4A1BC4C967C0}"/>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14" name="Google Shape;9616;p117">
                <a:extLst>
                  <a:ext uri="{FF2B5EF4-FFF2-40B4-BE49-F238E27FC236}">
                    <a16:creationId xmlns:a16="http://schemas.microsoft.com/office/drawing/2014/main" id="{38342C0D-6D31-4D25-911F-377604827C9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15" name="Google Shape;9617;p117">
                <a:extLst>
                  <a:ext uri="{FF2B5EF4-FFF2-40B4-BE49-F238E27FC236}">
                    <a16:creationId xmlns:a16="http://schemas.microsoft.com/office/drawing/2014/main" id="{4A62C5AB-37B7-474A-BA19-99976C806F2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16" name="Google Shape;9618;p117">
                <a:extLst>
                  <a:ext uri="{FF2B5EF4-FFF2-40B4-BE49-F238E27FC236}">
                    <a16:creationId xmlns:a16="http://schemas.microsoft.com/office/drawing/2014/main" id="{DFBED093-0CED-4773-BF00-447357A8334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017" name="Google Shape;9619;p117">
                <a:extLst>
                  <a:ext uri="{FF2B5EF4-FFF2-40B4-BE49-F238E27FC236}">
                    <a16:creationId xmlns:a16="http://schemas.microsoft.com/office/drawing/2014/main" id="{37DA9431-6278-40D6-AC8F-E9C84BCAF38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18" name="Google Shape;9620;p117">
                <a:extLst>
                  <a:ext uri="{FF2B5EF4-FFF2-40B4-BE49-F238E27FC236}">
                    <a16:creationId xmlns:a16="http://schemas.microsoft.com/office/drawing/2014/main" id="{93D57C55-0C9B-4B19-B08A-4193BAA4C350}"/>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19" name="Google Shape;9621;p117">
                <a:extLst>
                  <a:ext uri="{FF2B5EF4-FFF2-40B4-BE49-F238E27FC236}">
                    <a16:creationId xmlns:a16="http://schemas.microsoft.com/office/drawing/2014/main" id="{28BDC3F9-0A6F-42E7-B9D8-35E2A539A3D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20" name="Google Shape;9622;p117">
                <a:extLst>
                  <a:ext uri="{FF2B5EF4-FFF2-40B4-BE49-F238E27FC236}">
                    <a16:creationId xmlns:a16="http://schemas.microsoft.com/office/drawing/2014/main" id="{61C0478D-E199-4EF4-8D56-11766BCF812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021" name="Google Shape;9623;p117">
                <a:extLst>
                  <a:ext uri="{FF2B5EF4-FFF2-40B4-BE49-F238E27FC236}">
                    <a16:creationId xmlns:a16="http://schemas.microsoft.com/office/drawing/2014/main" id="{720628F9-EB1F-40CD-8445-404ADA65848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022" name="Google Shape;9624;p117">
                <a:extLst>
                  <a:ext uri="{FF2B5EF4-FFF2-40B4-BE49-F238E27FC236}">
                    <a16:creationId xmlns:a16="http://schemas.microsoft.com/office/drawing/2014/main" id="{55B51E8A-BBFA-4136-B7C3-40AA9D42A22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023" name="Google Shape;9625;p117">
                <a:extLst>
                  <a:ext uri="{FF2B5EF4-FFF2-40B4-BE49-F238E27FC236}">
                    <a16:creationId xmlns:a16="http://schemas.microsoft.com/office/drawing/2014/main" id="{968A7424-4F4C-4161-9203-7A84ED188D24}"/>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024" name="Google Shape;9626;p117">
                <a:extLst>
                  <a:ext uri="{FF2B5EF4-FFF2-40B4-BE49-F238E27FC236}">
                    <a16:creationId xmlns:a16="http://schemas.microsoft.com/office/drawing/2014/main" id="{17E89B26-AD44-4FC5-9F0C-961435DB6CB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25" name="Google Shape;9627;p117">
                <a:extLst>
                  <a:ext uri="{FF2B5EF4-FFF2-40B4-BE49-F238E27FC236}">
                    <a16:creationId xmlns:a16="http://schemas.microsoft.com/office/drawing/2014/main" id="{63F9ED9B-F743-4805-A958-94BF6DECD7AF}"/>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026" name="Google Shape;9611;p117">
              <a:extLst>
                <a:ext uri="{FF2B5EF4-FFF2-40B4-BE49-F238E27FC236}">
                  <a16:creationId xmlns:a16="http://schemas.microsoft.com/office/drawing/2014/main" id="{A1B426D9-931D-4100-8D91-49DB330D8EC7}"/>
                </a:ext>
              </a:extLst>
            </p:cNvPr>
            <p:cNvGrpSpPr/>
            <p:nvPr/>
          </p:nvGrpSpPr>
          <p:grpSpPr>
            <a:xfrm>
              <a:off x="3488920" y="3264276"/>
              <a:ext cx="383067" cy="413400"/>
              <a:chOff x="2476982" y="2030254"/>
              <a:chExt cx="383067" cy="413400"/>
            </a:xfrm>
            <a:grpFill/>
          </p:grpSpPr>
          <p:sp>
            <p:nvSpPr>
              <p:cNvPr id="2027" name="Google Shape;9612;p117">
                <a:extLst>
                  <a:ext uri="{FF2B5EF4-FFF2-40B4-BE49-F238E27FC236}">
                    <a16:creationId xmlns:a16="http://schemas.microsoft.com/office/drawing/2014/main" id="{4E2C595B-D25A-4B6C-ADE2-A1B29110ECF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28" name="Google Shape;9613;p117">
                <a:extLst>
                  <a:ext uri="{FF2B5EF4-FFF2-40B4-BE49-F238E27FC236}">
                    <a16:creationId xmlns:a16="http://schemas.microsoft.com/office/drawing/2014/main" id="{5F6F93D2-1B2E-4EB8-8D62-5F4AD69E2AA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29" name="Google Shape;9614;p117">
                <a:extLst>
                  <a:ext uri="{FF2B5EF4-FFF2-40B4-BE49-F238E27FC236}">
                    <a16:creationId xmlns:a16="http://schemas.microsoft.com/office/drawing/2014/main" id="{AA46E041-F2CB-4608-B26F-E22FA519AF0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30" name="Google Shape;9615;p117">
                <a:extLst>
                  <a:ext uri="{FF2B5EF4-FFF2-40B4-BE49-F238E27FC236}">
                    <a16:creationId xmlns:a16="http://schemas.microsoft.com/office/drawing/2014/main" id="{561AD749-E222-4932-9335-470E23C6C419}"/>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31" name="Google Shape;9616;p117">
                <a:extLst>
                  <a:ext uri="{FF2B5EF4-FFF2-40B4-BE49-F238E27FC236}">
                    <a16:creationId xmlns:a16="http://schemas.microsoft.com/office/drawing/2014/main" id="{5662F989-5214-42BA-973C-22A1FD375C9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32" name="Google Shape;9617;p117">
                <a:extLst>
                  <a:ext uri="{FF2B5EF4-FFF2-40B4-BE49-F238E27FC236}">
                    <a16:creationId xmlns:a16="http://schemas.microsoft.com/office/drawing/2014/main" id="{7FD33475-8BE2-4EC4-A39A-A45A3F814B13}"/>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33" name="Google Shape;9618;p117">
                <a:extLst>
                  <a:ext uri="{FF2B5EF4-FFF2-40B4-BE49-F238E27FC236}">
                    <a16:creationId xmlns:a16="http://schemas.microsoft.com/office/drawing/2014/main" id="{7B39B6DB-4F7B-468E-A4DF-F70425773E4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034" name="Google Shape;9619;p117">
                <a:extLst>
                  <a:ext uri="{FF2B5EF4-FFF2-40B4-BE49-F238E27FC236}">
                    <a16:creationId xmlns:a16="http://schemas.microsoft.com/office/drawing/2014/main" id="{835767B6-50F4-4D06-A047-4A603FBAFB4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35" name="Google Shape;9620;p117">
                <a:extLst>
                  <a:ext uri="{FF2B5EF4-FFF2-40B4-BE49-F238E27FC236}">
                    <a16:creationId xmlns:a16="http://schemas.microsoft.com/office/drawing/2014/main" id="{3622ACAB-4C54-4B08-9415-2746DC43A26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36" name="Google Shape;9621;p117">
                <a:extLst>
                  <a:ext uri="{FF2B5EF4-FFF2-40B4-BE49-F238E27FC236}">
                    <a16:creationId xmlns:a16="http://schemas.microsoft.com/office/drawing/2014/main" id="{37931D5D-70D8-4410-9C55-A3303EFB1B38}"/>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37" name="Google Shape;9622;p117">
                <a:extLst>
                  <a:ext uri="{FF2B5EF4-FFF2-40B4-BE49-F238E27FC236}">
                    <a16:creationId xmlns:a16="http://schemas.microsoft.com/office/drawing/2014/main" id="{7F60C6E9-F9A0-4AA1-8D29-59C95818E3C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038" name="Google Shape;9623;p117">
                <a:extLst>
                  <a:ext uri="{FF2B5EF4-FFF2-40B4-BE49-F238E27FC236}">
                    <a16:creationId xmlns:a16="http://schemas.microsoft.com/office/drawing/2014/main" id="{034B9B82-8483-47F3-8DE2-A5DB60DD0DA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039" name="Google Shape;9624;p117">
                <a:extLst>
                  <a:ext uri="{FF2B5EF4-FFF2-40B4-BE49-F238E27FC236}">
                    <a16:creationId xmlns:a16="http://schemas.microsoft.com/office/drawing/2014/main" id="{1763D3CF-15C8-4F2B-9F37-ACE6723395E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040" name="Google Shape;9625;p117">
                <a:extLst>
                  <a:ext uri="{FF2B5EF4-FFF2-40B4-BE49-F238E27FC236}">
                    <a16:creationId xmlns:a16="http://schemas.microsoft.com/office/drawing/2014/main" id="{3C93AC69-F497-427A-A370-8F7105E895A1}"/>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041" name="Google Shape;9626;p117">
                <a:extLst>
                  <a:ext uri="{FF2B5EF4-FFF2-40B4-BE49-F238E27FC236}">
                    <a16:creationId xmlns:a16="http://schemas.microsoft.com/office/drawing/2014/main" id="{2147D692-C6D0-49D1-A0CD-39B37667E3C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42" name="Google Shape;9627;p117">
                <a:extLst>
                  <a:ext uri="{FF2B5EF4-FFF2-40B4-BE49-F238E27FC236}">
                    <a16:creationId xmlns:a16="http://schemas.microsoft.com/office/drawing/2014/main" id="{F6E1103E-5A01-4BAC-9AE0-6E8E7F74FB3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043" name="Google Shape;9611;p117">
              <a:extLst>
                <a:ext uri="{FF2B5EF4-FFF2-40B4-BE49-F238E27FC236}">
                  <a16:creationId xmlns:a16="http://schemas.microsoft.com/office/drawing/2014/main" id="{E2796A73-E325-4439-92CE-1275C33DF1CA}"/>
                </a:ext>
              </a:extLst>
            </p:cNvPr>
            <p:cNvGrpSpPr/>
            <p:nvPr/>
          </p:nvGrpSpPr>
          <p:grpSpPr>
            <a:xfrm>
              <a:off x="3489424" y="2948283"/>
              <a:ext cx="383067" cy="413400"/>
              <a:chOff x="2476982" y="2030254"/>
              <a:chExt cx="383067" cy="413400"/>
            </a:xfrm>
            <a:grpFill/>
          </p:grpSpPr>
          <p:sp>
            <p:nvSpPr>
              <p:cNvPr id="2044" name="Google Shape;9612;p117">
                <a:extLst>
                  <a:ext uri="{FF2B5EF4-FFF2-40B4-BE49-F238E27FC236}">
                    <a16:creationId xmlns:a16="http://schemas.microsoft.com/office/drawing/2014/main" id="{B33835B5-411A-48AF-9C43-D62C85BCA6D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45" name="Google Shape;9613;p117">
                <a:extLst>
                  <a:ext uri="{FF2B5EF4-FFF2-40B4-BE49-F238E27FC236}">
                    <a16:creationId xmlns:a16="http://schemas.microsoft.com/office/drawing/2014/main" id="{20E17AD4-061D-42DF-A7F9-D2AA754258D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46" name="Google Shape;9614;p117">
                <a:extLst>
                  <a:ext uri="{FF2B5EF4-FFF2-40B4-BE49-F238E27FC236}">
                    <a16:creationId xmlns:a16="http://schemas.microsoft.com/office/drawing/2014/main" id="{D76FE5C2-87D0-4297-AB45-EE83ABCD090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47" name="Google Shape;9615;p117">
                <a:extLst>
                  <a:ext uri="{FF2B5EF4-FFF2-40B4-BE49-F238E27FC236}">
                    <a16:creationId xmlns:a16="http://schemas.microsoft.com/office/drawing/2014/main" id="{FBCA9610-8326-4429-99A5-E1929C8C077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48" name="Google Shape;9616;p117">
                <a:extLst>
                  <a:ext uri="{FF2B5EF4-FFF2-40B4-BE49-F238E27FC236}">
                    <a16:creationId xmlns:a16="http://schemas.microsoft.com/office/drawing/2014/main" id="{5A786246-3097-4F09-B9F9-B96C520B385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49" name="Google Shape;9617;p117">
                <a:extLst>
                  <a:ext uri="{FF2B5EF4-FFF2-40B4-BE49-F238E27FC236}">
                    <a16:creationId xmlns:a16="http://schemas.microsoft.com/office/drawing/2014/main" id="{DF1E2B55-49CB-417E-BC05-FAEA6B91E98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50" name="Google Shape;9618;p117">
                <a:extLst>
                  <a:ext uri="{FF2B5EF4-FFF2-40B4-BE49-F238E27FC236}">
                    <a16:creationId xmlns:a16="http://schemas.microsoft.com/office/drawing/2014/main" id="{94454ABF-C75B-4FA8-878D-C03D1148684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051" name="Google Shape;9619;p117">
                <a:extLst>
                  <a:ext uri="{FF2B5EF4-FFF2-40B4-BE49-F238E27FC236}">
                    <a16:creationId xmlns:a16="http://schemas.microsoft.com/office/drawing/2014/main" id="{7AA175E3-C463-4876-AE32-D9E244CEB33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52" name="Google Shape;9620;p117">
                <a:extLst>
                  <a:ext uri="{FF2B5EF4-FFF2-40B4-BE49-F238E27FC236}">
                    <a16:creationId xmlns:a16="http://schemas.microsoft.com/office/drawing/2014/main" id="{2AD496A6-5ADB-4B32-B015-1FEA8A327D32}"/>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53" name="Google Shape;9621;p117">
                <a:extLst>
                  <a:ext uri="{FF2B5EF4-FFF2-40B4-BE49-F238E27FC236}">
                    <a16:creationId xmlns:a16="http://schemas.microsoft.com/office/drawing/2014/main" id="{F2D6D8CA-6A4A-4348-A0B3-F2960526227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54" name="Google Shape;9622;p117">
                <a:extLst>
                  <a:ext uri="{FF2B5EF4-FFF2-40B4-BE49-F238E27FC236}">
                    <a16:creationId xmlns:a16="http://schemas.microsoft.com/office/drawing/2014/main" id="{C96C421F-B00F-4009-BCB6-69C5F63A040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055" name="Google Shape;9623;p117">
                <a:extLst>
                  <a:ext uri="{FF2B5EF4-FFF2-40B4-BE49-F238E27FC236}">
                    <a16:creationId xmlns:a16="http://schemas.microsoft.com/office/drawing/2014/main" id="{D66C0E81-6306-4B27-A08E-CDD79935F8B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056" name="Google Shape;9624;p117">
                <a:extLst>
                  <a:ext uri="{FF2B5EF4-FFF2-40B4-BE49-F238E27FC236}">
                    <a16:creationId xmlns:a16="http://schemas.microsoft.com/office/drawing/2014/main" id="{3CF5AEB1-067B-4FB5-939F-9C30E27AFB2A}"/>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057" name="Google Shape;9625;p117">
                <a:extLst>
                  <a:ext uri="{FF2B5EF4-FFF2-40B4-BE49-F238E27FC236}">
                    <a16:creationId xmlns:a16="http://schemas.microsoft.com/office/drawing/2014/main" id="{A9A6ABEE-34D3-40C0-9D8E-0A27A835AD1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058" name="Google Shape;9626;p117">
                <a:extLst>
                  <a:ext uri="{FF2B5EF4-FFF2-40B4-BE49-F238E27FC236}">
                    <a16:creationId xmlns:a16="http://schemas.microsoft.com/office/drawing/2014/main" id="{06465A00-6EF7-46EA-BCC5-2646D72E08B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59" name="Google Shape;9627;p117">
                <a:extLst>
                  <a:ext uri="{FF2B5EF4-FFF2-40B4-BE49-F238E27FC236}">
                    <a16:creationId xmlns:a16="http://schemas.microsoft.com/office/drawing/2014/main" id="{164C373C-113C-474A-B597-C57452A8BD3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060" name="Google Shape;9611;p117">
              <a:extLst>
                <a:ext uri="{FF2B5EF4-FFF2-40B4-BE49-F238E27FC236}">
                  <a16:creationId xmlns:a16="http://schemas.microsoft.com/office/drawing/2014/main" id="{84023785-7D74-4E22-A1DC-7B3A2D65A5E6}"/>
                </a:ext>
              </a:extLst>
            </p:cNvPr>
            <p:cNvGrpSpPr/>
            <p:nvPr/>
          </p:nvGrpSpPr>
          <p:grpSpPr>
            <a:xfrm>
              <a:off x="3489424" y="2633958"/>
              <a:ext cx="383067" cy="413400"/>
              <a:chOff x="2476982" y="2030254"/>
              <a:chExt cx="383067" cy="413400"/>
            </a:xfrm>
            <a:grpFill/>
          </p:grpSpPr>
          <p:sp>
            <p:nvSpPr>
              <p:cNvPr id="2061" name="Google Shape;9612;p117">
                <a:extLst>
                  <a:ext uri="{FF2B5EF4-FFF2-40B4-BE49-F238E27FC236}">
                    <a16:creationId xmlns:a16="http://schemas.microsoft.com/office/drawing/2014/main" id="{45807B03-7B79-48D4-A9DC-A4796EF20D6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62" name="Google Shape;9613;p117">
                <a:extLst>
                  <a:ext uri="{FF2B5EF4-FFF2-40B4-BE49-F238E27FC236}">
                    <a16:creationId xmlns:a16="http://schemas.microsoft.com/office/drawing/2014/main" id="{03709B02-E4AE-4572-B3F3-C4C91539E74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63" name="Google Shape;9614;p117">
                <a:extLst>
                  <a:ext uri="{FF2B5EF4-FFF2-40B4-BE49-F238E27FC236}">
                    <a16:creationId xmlns:a16="http://schemas.microsoft.com/office/drawing/2014/main" id="{64DA0F9B-890C-47E6-8D69-5A4F6FEF6FC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64" name="Google Shape;9615;p117">
                <a:extLst>
                  <a:ext uri="{FF2B5EF4-FFF2-40B4-BE49-F238E27FC236}">
                    <a16:creationId xmlns:a16="http://schemas.microsoft.com/office/drawing/2014/main" id="{F52B4B58-27D7-46DD-B8D0-E05BF215E65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65" name="Google Shape;9616;p117">
                <a:extLst>
                  <a:ext uri="{FF2B5EF4-FFF2-40B4-BE49-F238E27FC236}">
                    <a16:creationId xmlns:a16="http://schemas.microsoft.com/office/drawing/2014/main" id="{9F36F8A7-067A-43D8-B94B-9A4B73DEB49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66" name="Google Shape;9617;p117">
                <a:extLst>
                  <a:ext uri="{FF2B5EF4-FFF2-40B4-BE49-F238E27FC236}">
                    <a16:creationId xmlns:a16="http://schemas.microsoft.com/office/drawing/2014/main" id="{3757DA47-276F-48A4-B7CC-0735545B964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67" name="Google Shape;9618;p117">
                <a:extLst>
                  <a:ext uri="{FF2B5EF4-FFF2-40B4-BE49-F238E27FC236}">
                    <a16:creationId xmlns:a16="http://schemas.microsoft.com/office/drawing/2014/main" id="{6A1ABF7B-2531-4519-9FF3-A6F1119DCEA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068" name="Google Shape;9619;p117">
                <a:extLst>
                  <a:ext uri="{FF2B5EF4-FFF2-40B4-BE49-F238E27FC236}">
                    <a16:creationId xmlns:a16="http://schemas.microsoft.com/office/drawing/2014/main" id="{D931D94A-BF07-4FDB-B9E5-BAAF96E3AD6B}"/>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69" name="Google Shape;9620;p117">
                <a:extLst>
                  <a:ext uri="{FF2B5EF4-FFF2-40B4-BE49-F238E27FC236}">
                    <a16:creationId xmlns:a16="http://schemas.microsoft.com/office/drawing/2014/main" id="{8B685890-7DA9-4696-9F7E-7C8C1CECB67D}"/>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70" name="Google Shape;9621;p117">
                <a:extLst>
                  <a:ext uri="{FF2B5EF4-FFF2-40B4-BE49-F238E27FC236}">
                    <a16:creationId xmlns:a16="http://schemas.microsoft.com/office/drawing/2014/main" id="{10B033C3-35B1-4F47-95C1-64B123122201}"/>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71" name="Google Shape;9622;p117">
                <a:extLst>
                  <a:ext uri="{FF2B5EF4-FFF2-40B4-BE49-F238E27FC236}">
                    <a16:creationId xmlns:a16="http://schemas.microsoft.com/office/drawing/2014/main" id="{E486220F-3DFB-444D-B08C-EDCF1AB721B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072" name="Google Shape;9623;p117">
                <a:extLst>
                  <a:ext uri="{FF2B5EF4-FFF2-40B4-BE49-F238E27FC236}">
                    <a16:creationId xmlns:a16="http://schemas.microsoft.com/office/drawing/2014/main" id="{2D2DF59B-13A5-4C9B-8AA9-3640BC9B3F4D}"/>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073" name="Google Shape;9624;p117">
                <a:extLst>
                  <a:ext uri="{FF2B5EF4-FFF2-40B4-BE49-F238E27FC236}">
                    <a16:creationId xmlns:a16="http://schemas.microsoft.com/office/drawing/2014/main" id="{0EA6A595-FB47-4813-9D33-EDAFE7BDD39A}"/>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074" name="Google Shape;9625;p117">
                <a:extLst>
                  <a:ext uri="{FF2B5EF4-FFF2-40B4-BE49-F238E27FC236}">
                    <a16:creationId xmlns:a16="http://schemas.microsoft.com/office/drawing/2014/main" id="{733BAF41-844E-4A9B-B28B-4CF442177405}"/>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075" name="Google Shape;9626;p117">
                <a:extLst>
                  <a:ext uri="{FF2B5EF4-FFF2-40B4-BE49-F238E27FC236}">
                    <a16:creationId xmlns:a16="http://schemas.microsoft.com/office/drawing/2014/main" id="{3AF24770-D433-40B4-9471-B212C1E366E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76" name="Google Shape;9627;p117">
                <a:extLst>
                  <a:ext uri="{FF2B5EF4-FFF2-40B4-BE49-F238E27FC236}">
                    <a16:creationId xmlns:a16="http://schemas.microsoft.com/office/drawing/2014/main" id="{911C8059-A051-46F1-8DC3-41773027EA7F}"/>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077" name="Google Shape;9611;p117">
              <a:extLst>
                <a:ext uri="{FF2B5EF4-FFF2-40B4-BE49-F238E27FC236}">
                  <a16:creationId xmlns:a16="http://schemas.microsoft.com/office/drawing/2014/main" id="{00A7E2E1-9F62-422B-BEA5-97F561DCD191}"/>
                </a:ext>
              </a:extLst>
            </p:cNvPr>
            <p:cNvGrpSpPr/>
            <p:nvPr/>
          </p:nvGrpSpPr>
          <p:grpSpPr>
            <a:xfrm>
              <a:off x="3489336" y="2319732"/>
              <a:ext cx="383067" cy="413400"/>
              <a:chOff x="2476982" y="2030254"/>
              <a:chExt cx="383067" cy="413400"/>
            </a:xfrm>
            <a:grpFill/>
          </p:grpSpPr>
          <p:sp>
            <p:nvSpPr>
              <p:cNvPr id="2078" name="Google Shape;9612;p117">
                <a:extLst>
                  <a:ext uri="{FF2B5EF4-FFF2-40B4-BE49-F238E27FC236}">
                    <a16:creationId xmlns:a16="http://schemas.microsoft.com/office/drawing/2014/main" id="{B7D0B5CE-B93C-4A10-8013-7D9019B1A10D}"/>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79" name="Google Shape;9613;p117">
                <a:extLst>
                  <a:ext uri="{FF2B5EF4-FFF2-40B4-BE49-F238E27FC236}">
                    <a16:creationId xmlns:a16="http://schemas.microsoft.com/office/drawing/2014/main" id="{A21AEBEE-0D05-433E-B919-6E48974BD93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80" name="Google Shape;9614;p117">
                <a:extLst>
                  <a:ext uri="{FF2B5EF4-FFF2-40B4-BE49-F238E27FC236}">
                    <a16:creationId xmlns:a16="http://schemas.microsoft.com/office/drawing/2014/main" id="{5B36A0C1-20B9-4E62-8D6A-76799BAEC932}"/>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81" name="Google Shape;9615;p117">
                <a:extLst>
                  <a:ext uri="{FF2B5EF4-FFF2-40B4-BE49-F238E27FC236}">
                    <a16:creationId xmlns:a16="http://schemas.microsoft.com/office/drawing/2014/main" id="{78AD8FC9-7F97-4D22-AC2D-04D3A1EC77D2}"/>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82" name="Google Shape;9616;p117">
                <a:extLst>
                  <a:ext uri="{FF2B5EF4-FFF2-40B4-BE49-F238E27FC236}">
                    <a16:creationId xmlns:a16="http://schemas.microsoft.com/office/drawing/2014/main" id="{DBCDFA3C-7FE1-45FA-9DD2-3A7C835C61C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83" name="Google Shape;9617;p117">
                <a:extLst>
                  <a:ext uri="{FF2B5EF4-FFF2-40B4-BE49-F238E27FC236}">
                    <a16:creationId xmlns:a16="http://schemas.microsoft.com/office/drawing/2014/main" id="{1E5E905A-DF16-4311-97D4-7DFFEF2EC87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84" name="Google Shape;9618;p117">
                <a:extLst>
                  <a:ext uri="{FF2B5EF4-FFF2-40B4-BE49-F238E27FC236}">
                    <a16:creationId xmlns:a16="http://schemas.microsoft.com/office/drawing/2014/main" id="{3F313490-6328-421B-87FF-99A6EE4E6C9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085" name="Google Shape;9619;p117">
                <a:extLst>
                  <a:ext uri="{FF2B5EF4-FFF2-40B4-BE49-F238E27FC236}">
                    <a16:creationId xmlns:a16="http://schemas.microsoft.com/office/drawing/2014/main" id="{572C69D8-A40F-4E90-9E5F-4030385D5EF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86" name="Google Shape;9620;p117">
                <a:extLst>
                  <a:ext uri="{FF2B5EF4-FFF2-40B4-BE49-F238E27FC236}">
                    <a16:creationId xmlns:a16="http://schemas.microsoft.com/office/drawing/2014/main" id="{A37D5CF2-59BB-4A46-8DFC-64795B9EAE3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87" name="Google Shape;9621;p117">
                <a:extLst>
                  <a:ext uri="{FF2B5EF4-FFF2-40B4-BE49-F238E27FC236}">
                    <a16:creationId xmlns:a16="http://schemas.microsoft.com/office/drawing/2014/main" id="{A114460F-3A01-48C5-BE9D-FD521561994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88" name="Google Shape;9622;p117">
                <a:extLst>
                  <a:ext uri="{FF2B5EF4-FFF2-40B4-BE49-F238E27FC236}">
                    <a16:creationId xmlns:a16="http://schemas.microsoft.com/office/drawing/2014/main" id="{C0382114-02F2-42AB-9C93-E1B75B54382A}"/>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089" name="Google Shape;9623;p117">
                <a:extLst>
                  <a:ext uri="{FF2B5EF4-FFF2-40B4-BE49-F238E27FC236}">
                    <a16:creationId xmlns:a16="http://schemas.microsoft.com/office/drawing/2014/main" id="{E3BE2463-122C-46EA-8117-B34378EDB43B}"/>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090" name="Google Shape;9624;p117">
                <a:extLst>
                  <a:ext uri="{FF2B5EF4-FFF2-40B4-BE49-F238E27FC236}">
                    <a16:creationId xmlns:a16="http://schemas.microsoft.com/office/drawing/2014/main" id="{95BEB3D3-16DB-453F-8301-7869F16ADE2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091" name="Google Shape;9625;p117">
                <a:extLst>
                  <a:ext uri="{FF2B5EF4-FFF2-40B4-BE49-F238E27FC236}">
                    <a16:creationId xmlns:a16="http://schemas.microsoft.com/office/drawing/2014/main" id="{05BF26D4-867E-4CE5-9CDA-3517E6B76B41}"/>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092" name="Google Shape;9626;p117">
                <a:extLst>
                  <a:ext uri="{FF2B5EF4-FFF2-40B4-BE49-F238E27FC236}">
                    <a16:creationId xmlns:a16="http://schemas.microsoft.com/office/drawing/2014/main" id="{3783A337-CC60-48D0-8277-7E844EA62BA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093" name="Google Shape;9627;p117">
                <a:extLst>
                  <a:ext uri="{FF2B5EF4-FFF2-40B4-BE49-F238E27FC236}">
                    <a16:creationId xmlns:a16="http://schemas.microsoft.com/office/drawing/2014/main" id="{95E0CE48-8EEC-4BA0-8454-C5DA72CE6230}"/>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094" name="Google Shape;9611;p117">
              <a:extLst>
                <a:ext uri="{FF2B5EF4-FFF2-40B4-BE49-F238E27FC236}">
                  <a16:creationId xmlns:a16="http://schemas.microsoft.com/office/drawing/2014/main" id="{8ACA9385-6A65-413D-A8D5-9DC423C2A6C8}"/>
                </a:ext>
              </a:extLst>
            </p:cNvPr>
            <p:cNvGrpSpPr/>
            <p:nvPr/>
          </p:nvGrpSpPr>
          <p:grpSpPr>
            <a:xfrm>
              <a:off x="3489336" y="2008582"/>
              <a:ext cx="383067" cy="413400"/>
              <a:chOff x="2476982" y="2030254"/>
              <a:chExt cx="383067" cy="413400"/>
            </a:xfrm>
            <a:grpFill/>
          </p:grpSpPr>
          <p:sp>
            <p:nvSpPr>
              <p:cNvPr id="2095" name="Google Shape;9612;p117">
                <a:extLst>
                  <a:ext uri="{FF2B5EF4-FFF2-40B4-BE49-F238E27FC236}">
                    <a16:creationId xmlns:a16="http://schemas.microsoft.com/office/drawing/2014/main" id="{CCB0E693-4BCB-43D5-9770-2BD111A5275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96" name="Google Shape;9613;p117">
                <a:extLst>
                  <a:ext uri="{FF2B5EF4-FFF2-40B4-BE49-F238E27FC236}">
                    <a16:creationId xmlns:a16="http://schemas.microsoft.com/office/drawing/2014/main" id="{C447D0A7-FDCF-4528-B454-2CD5EE524EA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97" name="Google Shape;9614;p117">
                <a:extLst>
                  <a:ext uri="{FF2B5EF4-FFF2-40B4-BE49-F238E27FC236}">
                    <a16:creationId xmlns:a16="http://schemas.microsoft.com/office/drawing/2014/main" id="{489D359D-4550-494C-A153-03794AC06031}"/>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98" name="Google Shape;9615;p117">
                <a:extLst>
                  <a:ext uri="{FF2B5EF4-FFF2-40B4-BE49-F238E27FC236}">
                    <a16:creationId xmlns:a16="http://schemas.microsoft.com/office/drawing/2014/main" id="{A8872AC6-133C-4B05-907B-C1D40F5FF048}"/>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099" name="Google Shape;9616;p117">
                <a:extLst>
                  <a:ext uri="{FF2B5EF4-FFF2-40B4-BE49-F238E27FC236}">
                    <a16:creationId xmlns:a16="http://schemas.microsoft.com/office/drawing/2014/main" id="{F09847CA-7385-4FE4-B7CD-1519BDAB03C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00" name="Google Shape;9617;p117">
                <a:extLst>
                  <a:ext uri="{FF2B5EF4-FFF2-40B4-BE49-F238E27FC236}">
                    <a16:creationId xmlns:a16="http://schemas.microsoft.com/office/drawing/2014/main" id="{A518921D-EE10-4848-B2EB-119F231DC460}"/>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01" name="Google Shape;9618;p117">
                <a:extLst>
                  <a:ext uri="{FF2B5EF4-FFF2-40B4-BE49-F238E27FC236}">
                    <a16:creationId xmlns:a16="http://schemas.microsoft.com/office/drawing/2014/main" id="{B3EA0A11-D880-4CDB-948B-A8296B3B2AD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102" name="Google Shape;9619;p117">
                <a:extLst>
                  <a:ext uri="{FF2B5EF4-FFF2-40B4-BE49-F238E27FC236}">
                    <a16:creationId xmlns:a16="http://schemas.microsoft.com/office/drawing/2014/main" id="{FC45A94F-D255-4CD0-A0F0-2EF8D075E2F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03" name="Google Shape;9620;p117">
                <a:extLst>
                  <a:ext uri="{FF2B5EF4-FFF2-40B4-BE49-F238E27FC236}">
                    <a16:creationId xmlns:a16="http://schemas.microsoft.com/office/drawing/2014/main" id="{2C28F1F1-288B-40BC-A611-C162C4CCD7E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04" name="Google Shape;9621;p117">
                <a:extLst>
                  <a:ext uri="{FF2B5EF4-FFF2-40B4-BE49-F238E27FC236}">
                    <a16:creationId xmlns:a16="http://schemas.microsoft.com/office/drawing/2014/main" id="{FAF1FF4B-DE0F-4AFB-B198-7266C2446CC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05" name="Google Shape;9622;p117">
                <a:extLst>
                  <a:ext uri="{FF2B5EF4-FFF2-40B4-BE49-F238E27FC236}">
                    <a16:creationId xmlns:a16="http://schemas.microsoft.com/office/drawing/2014/main" id="{5995CA1F-3A2A-494E-B519-75A01179955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106" name="Google Shape;9623;p117">
                <a:extLst>
                  <a:ext uri="{FF2B5EF4-FFF2-40B4-BE49-F238E27FC236}">
                    <a16:creationId xmlns:a16="http://schemas.microsoft.com/office/drawing/2014/main" id="{FCB81BAA-043A-4B90-8CAC-A6ACEB8C078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107" name="Google Shape;9624;p117">
                <a:extLst>
                  <a:ext uri="{FF2B5EF4-FFF2-40B4-BE49-F238E27FC236}">
                    <a16:creationId xmlns:a16="http://schemas.microsoft.com/office/drawing/2014/main" id="{4857258B-4E82-4132-B702-CCCCE66B350C}"/>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108" name="Google Shape;9625;p117">
                <a:extLst>
                  <a:ext uri="{FF2B5EF4-FFF2-40B4-BE49-F238E27FC236}">
                    <a16:creationId xmlns:a16="http://schemas.microsoft.com/office/drawing/2014/main" id="{1E135D40-623E-4579-A610-CA3CAC477231}"/>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109" name="Google Shape;9626;p117">
                <a:extLst>
                  <a:ext uri="{FF2B5EF4-FFF2-40B4-BE49-F238E27FC236}">
                    <a16:creationId xmlns:a16="http://schemas.microsoft.com/office/drawing/2014/main" id="{25AF060B-041B-440C-810A-645426CFEF40}"/>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10" name="Google Shape;9627;p117">
                <a:extLst>
                  <a:ext uri="{FF2B5EF4-FFF2-40B4-BE49-F238E27FC236}">
                    <a16:creationId xmlns:a16="http://schemas.microsoft.com/office/drawing/2014/main" id="{AD1E2832-6D6C-48AB-B2A0-64553D980D7F}"/>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111" name="Google Shape;9611;p117">
              <a:extLst>
                <a:ext uri="{FF2B5EF4-FFF2-40B4-BE49-F238E27FC236}">
                  <a16:creationId xmlns:a16="http://schemas.microsoft.com/office/drawing/2014/main" id="{111BEA6B-5FCC-4B8B-95FD-2CDA0DD71897}"/>
                </a:ext>
              </a:extLst>
            </p:cNvPr>
            <p:cNvGrpSpPr/>
            <p:nvPr/>
          </p:nvGrpSpPr>
          <p:grpSpPr>
            <a:xfrm>
              <a:off x="3489336" y="1700607"/>
              <a:ext cx="383067" cy="413400"/>
              <a:chOff x="2476982" y="2030254"/>
              <a:chExt cx="383067" cy="413400"/>
            </a:xfrm>
            <a:grpFill/>
          </p:grpSpPr>
          <p:sp>
            <p:nvSpPr>
              <p:cNvPr id="2112" name="Google Shape;9612;p117">
                <a:extLst>
                  <a:ext uri="{FF2B5EF4-FFF2-40B4-BE49-F238E27FC236}">
                    <a16:creationId xmlns:a16="http://schemas.microsoft.com/office/drawing/2014/main" id="{9FA3D9A8-221A-453C-8696-F00FF21B700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13" name="Google Shape;9613;p117">
                <a:extLst>
                  <a:ext uri="{FF2B5EF4-FFF2-40B4-BE49-F238E27FC236}">
                    <a16:creationId xmlns:a16="http://schemas.microsoft.com/office/drawing/2014/main" id="{9C35933E-5341-4BE4-819A-2C4B04A56D1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14" name="Google Shape;9614;p117">
                <a:extLst>
                  <a:ext uri="{FF2B5EF4-FFF2-40B4-BE49-F238E27FC236}">
                    <a16:creationId xmlns:a16="http://schemas.microsoft.com/office/drawing/2014/main" id="{E98371FF-2CD1-4F67-814B-5E2EDA76324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15" name="Google Shape;9615;p117">
                <a:extLst>
                  <a:ext uri="{FF2B5EF4-FFF2-40B4-BE49-F238E27FC236}">
                    <a16:creationId xmlns:a16="http://schemas.microsoft.com/office/drawing/2014/main" id="{4DA73A00-6015-4ABC-86FD-D9417030C07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16" name="Google Shape;9616;p117">
                <a:extLst>
                  <a:ext uri="{FF2B5EF4-FFF2-40B4-BE49-F238E27FC236}">
                    <a16:creationId xmlns:a16="http://schemas.microsoft.com/office/drawing/2014/main" id="{0296459B-9AF6-4196-98EA-CE513FC7AB4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17" name="Google Shape;9617;p117">
                <a:extLst>
                  <a:ext uri="{FF2B5EF4-FFF2-40B4-BE49-F238E27FC236}">
                    <a16:creationId xmlns:a16="http://schemas.microsoft.com/office/drawing/2014/main" id="{2DC79760-7AE0-42FB-AD19-2AC6BAD2EDE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18" name="Google Shape;9618;p117">
                <a:extLst>
                  <a:ext uri="{FF2B5EF4-FFF2-40B4-BE49-F238E27FC236}">
                    <a16:creationId xmlns:a16="http://schemas.microsoft.com/office/drawing/2014/main" id="{AF5CFD16-C2AE-4B50-8D5A-C0ED986956A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119" name="Google Shape;9619;p117">
                <a:extLst>
                  <a:ext uri="{FF2B5EF4-FFF2-40B4-BE49-F238E27FC236}">
                    <a16:creationId xmlns:a16="http://schemas.microsoft.com/office/drawing/2014/main" id="{08EB5384-E13C-4D9C-B2E9-4DA177DF841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20" name="Google Shape;9620;p117">
                <a:extLst>
                  <a:ext uri="{FF2B5EF4-FFF2-40B4-BE49-F238E27FC236}">
                    <a16:creationId xmlns:a16="http://schemas.microsoft.com/office/drawing/2014/main" id="{FDA2448C-77D2-4246-9583-6873ED221DA7}"/>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21" name="Google Shape;9621;p117">
                <a:extLst>
                  <a:ext uri="{FF2B5EF4-FFF2-40B4-BE49-F238E27FC236}">
                    <a16:creationId xmlns:a16="http://schemas.microsoft.com/office/drawing/2014/main" id="{B1E5DFD7-805B-446E-896B-4BF05B6AF86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22" name="Google Shape;9622;p117">
                <a:extLst>
                  <a:ext uri="{FF2B5EF4-FFF2-40B4-BE49-F238E27FC236}">
                    <a16:creationId xmlns:a16="http://schemas.microsoft.com/office/drawing/2014/main" id="{ED7684C0-1FE5-4B1E-AE26-B9F4447E323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123" name="Google Shape;9623;p117">
                <a:extLst>
                  <a:ext uri="{FF2B5EF4-FFF2-40B4-BE49-F238E27FC236}">
                    <a16:creationId xmlns:a16="http://schemas.microsoft.com/office/drawing/2014/main" id="{61D18A6F-A20B-4E27-8F80-48E7591CE34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124" name="Google Shape;9624;p117">
                <a:extLst>
                  <a:ext uri="{FF2B5EF4-FFF2-40B4-BE49-F238E27FC236}">
                    <a16:creationId xmlns:a16="http://schemas.microsoft.com/office/drawing/2014/main" id="{F5223C99-961A-4048-97CE-8D3FDA1A189F}"/>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125" name="Google Shape;9625;p117">
                <a:extLst>
                  <a:ext uri="{FF2B5EF4-FFF2-40B4-BE49-F238E27FC236}">
                    <a16:creationId xmlns:a16="http://schemas.microsoft.com/office/drawing/2014/main" id="{529098B5-02B5-4082-925C-5D9A2AAC8C3A}"/>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126" name="Google Shape;9626;p117">
                <a:extLst>
                  <a:ext uri="{FF2B5EF4-FFF2-40B4-BE49-F238E27FC236}">
                    <a16:creationId xmlns:a16="http://schemas.microsoft.com/office/drawing/2014/main" id="{CED42288-6AB5-4BC2-A676-2B2F08E0562D}"/>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27" name="Google Shape;9627;p117">
                <a:extLst>
                  <a:ext uri="{FF2B5EF4-FFF2-40B4-BE49-F238E27FC236}">
                    <a16:creationId xmlns:a16="http://schemas.microsoft.com/office/drawing/2014/main" id="{70498196-D7BF-4F63-8224-7D879E095DF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128" name="Google Shape;9611;p117">
              <a:extLst>
                <a:ext uri="{FF2B5EF4-FFF2-40B4-BE49-F238E27FC236}">
                  <a16:creationId xmlns:a16="http://schemas.microsoft.com/office/drawing/2014/main" id="{82524A45-4508-4FDF-8FD6-94E35DD90392}"/>
                </a:ext>
              </a:extLst>
            </p:cNvPr>
            <p:cNvGrpSpPr/>
            <p:nvPr/>
          </p:nvGrpSpPr>
          <p:grpSpPr>
            <a:xfrm>
              <a:off x="3489336" y="1605357"/>
              <a:ext cx="383067" cy="413400"/>
              <a:chOff x="2476982" y="2030254"/>
              <a:chExt cx="383067" cy="413400"/>
            </a:xfrm>
            <a:grpFill/>
          </p:grpSpPr>
          <p:sp>
            <p:nvSpPr>
              <p:cNvPr id="2129" name="Google Shape;9612;p117">
                <a:extLst>
                  <a:ext uri="{FF2B5EF4-FFF2-40B4-BE49-F238E27FC236}">
                    <a16:creationId xmlns:a16="http://schemas.microsoft.com/office/drawing/2014/main" id="{E71BE910-2B7C-4772-92C2-00679CBDC97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30" name="Google Shape;9613;p117">
                <a:extLst>
                  <a:ext uri="{FF2B5EF4-FFF2-40B4-BE49-F238E27FC236}">
                    <a16:creationId xmlns:a16="http://schemas.microsoft.com/office/drawing/2014/main" id="{225A6B68-0D50-4D14-B932-75CA1654930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31" name="Google Shape;9614;p117">
                <a:extLst>
                  <a:ext uri="{FF2B5EF4-FFF2-40B4-BE49-F238E27FC236}">
                    <a16:creationId xmlns:a16="http://schemas.microsoft.com/office/drawing/2014/main" id="{868B8812-0955-4E51-BC0D-1AB70B4FCB21}"/>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32" name="Google Shape;9615;p117">
                <a:extLst>
                  <a:ext uri="{FF2B5EF4-FFF2-40B4-BE49-F238E27FC236}">
                    <a16:creationId xmlns:a16="http://schemas.microsoft.com/office/drawing/2014/main" id="{D62C9804-AAC2-44A2-8738-C71EB06F2995}"/>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33" name="Google Shape;9616;p117">
                <a:extLst>
                  <a:ext uri="{FF2B5EF4-FFF2-40B4-BE49-F238E27FC236}">
                    <a16:creationId xmlns:a16="http://schemas.microsoft.com/office/drawing/2014/main" id="{410F4DE9-740A-4962-AE7E-BE9BB1FE8AD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34" name="Google Shape;9617;p117">
                <a:extLst>
                  <a:ext uri="{FF2B5EF4-FFF2-40B4-BE49-F238E27FC236}">
                    <a16:creationId xmlns:a16="http://schemas.microsoft.com/office/drawing/2014/main" id="{C5CA8C4D-0DA9-494B-B25C-29E3676DCCB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35" name="Google Shape;9618;p117">
                <a:extLst>
                  <a:ext uri="{FF2B5EF4-FFF2-40B4-BE49-F238E27FC236}">
                    <a16:creationId xmlns:a16="http://schemas.microsoft.com/office/drawing/2014/main" id="{28276B39-B0E0-4630-96D8-FAAC92193F3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136" name="Google Shape;9619;p117">
                <a:extLst>
                  <a:ext uri="{FF2B5EF4-FFF2-40B4-BE49-F238E27FC236}">
                    <a16:creationId xmlns:a16="http://schemas.microsoft.com/office/drawing/2014/main" id="{E2D7BA97-0007-4AFD-97E0-2846386A143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37" name="Google Shape;9620;p117">
                <a:extLst>
                  <a:ext uri="{FF2B5EF4-FFF2-40B4-BE49-F238E27FC236}">
                    <a16:creationId xmlns:a16="http://schemas.microsoft.com/office/drawing/2014/main" id="{C70603BA-FBF9-403E-B8B8-4BC095071FC5}"/>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38" name="Google Shape;9621;p117">
                <a:extLst>
                  <a:ext uri="{FF2B5EF4-FFF2-40B4-BE49-F238E27FC236}">
                    <a16:creationId xmlns:a16="http://schemas.microsoft.com/office/drawing/2014/main" id="{53A14D2B-BC82-4ABE-9269-40098A920009}"/>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39" name="Google Shape;9622;p117">
                <a:extLst>
                  <a:ext uri="{FF2B5EF4-FFF2-40B4-BE49-F238E27FC236}">
                    <a16:creationId xmlns:a16="http://schemas.microsoft.com/office/drawing/2014/main" id="{E43B6E8B-A66E-4227-AD59-44A5FE78665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140" name="Google Shape;9623;p117">
                <a:extLst>
                  <a:ext uri="{FF2B5EF4-FFF2-40B4-BE49-F238E27FC236}">
                    <a16:creationId xmlns:a16="http://schemas.microsoft.com/office/drawing/2014/main" id="{AB5D433B-AF20-4A20-9A68-620AFD400F72}"/>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141" name="Google Shape;9624;p117">
                <a:extLst>
                  <a:ext uri="{FF2B5EF4-FFF2-40B4-BE49-F238E27FC236}">
                    <a16:creationId xmlns:a16="http://schemas.microsoft.com/office/drawing/2014/main" id="{AB0087FE-85CD-4BD8-8006-FB8D04ECB00F}"/>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142" name="Google Shape;9625;p117">
                <a:extLst>
                  <a:ext uri="{FF2B5EF4-FFF2-40B4-BE49-F238E27FC236}">
                    <a16:creationId xmlns:a16="http://schemas.microsoft.com/office/drawing/2014/main" id="{277158A2-E06D-4390-A421-6F9DFBE33B41}"/>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143" name="Google Shape;9626;p117">
                <a:extLst>
                  <a:ext uri="{FF2B5EF4-FFF2-40B4-BE49-F238E27FC236}">
                    <a16:creationId xmlns:a16="http://schemas.microsoft.com/office/drawing/2014/main" id="{99C46FDC-01DE-4384-90C4-8406306AE70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44" name="Google Shape;9627;p117">
                <a:extLst>
                  <a:ext uri="{FF2B5EF4-FFF2-40B4-BE49-F238E27FC236}">
                    <a16:creationId xmlns:a16="http://schemas.microsoft.com/office/drawing/2014/main" id="{2B64EEE3-C300-4D56-8540-0D672F5F6BB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145" name="Google Shape;9611;p117">
              <a:extLst>
                <a:ext uri="{FF2B5EF4-FFF2-40B4-BE49-F238E27FC236}">
                  <a16:creationId xmlns:a16="http://schemas.microsoft.com/office/drawing/2014/main" id="{F09F76C2-AA19-45F9-A741-687A16351A44}"/>
                </a:ext>
              </a:extLst>
            </p:cNvPr>
            <p:cNvGrpSpPr/>
            <p:nvPr/>
          </p:nvGrpSpPr>
          <p:grpSpPr>
            <a:xfrm>
              <a:off x="3393214" y="3985369"/>
              <a:ext cx="383067" cy="413400"/>
              <a:chOff x="2476982" y="2030254"/>
              <a:chExt cx="383067" cy="413400"/>
            </a:xfrm>
            <a:grpFill/>
          </p:grpSpPr>
          <p:sp>
            <p:nvSpPr>
              <p:cNvPr id="2146" name="Google Shape;9612;p117">
                <a:extLst>
                  <a:ext uri="{FF2B5EF4-FFF2-40B4-BE49-F238E27FC236}">
                    <a16:creationId xmlns:a16="http://schemas.microsoft.com/office/drawing/2014/main" id="{C29E0FEE-B06D-4588-B419-6438A0331B0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47" name="Google Shape;9613;p117">
                <a:extLst>
                  <a:ext uri="{FF2B5EF4-FFF2-40B4-BE49-F238E27FC236}">
                    <a16:creationId xmlns:a16="http://schemas.microsoft.com/office/drawing/2014/main" id="{F73DC5A1-2BC2-4AEB-B274-59C27CD44ABD}"/>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48" name="Google Shape;9614;p117">
                <a:extLst>
                  <a:ext uri="{FF2B5EF4-FFF2-40B4-BE49-F238E27FC236}">
                    <a16:creationId xmlns:a16="http://schemas.microsoft.com/office/drawing/2014/main" id="{9CAFDCE7-0CE0-4E25-A13B-207D4FB4591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49" name="Google Shape;9615;p117">
                <a:extLst>
                  <a:ext uri="{FF2B5EF4-FFF2-40B4-BE49-F238E27FC236}">
                    <a16:creationId xmlns:a16="http://schemas.microsoft.com/office/drawing/2014/main" id="{24D45D6B-FFE8-4520-B1BC-5D6666C2013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50" name="Google Shape;9616;p117">
                <a:extLst>
                  <a:ext uri="{FF2B5EF4-FFF2-40B4-BE49-F238E27FC236}">
                    <a16:creationId xmlns:a16="http://schemas.microsoft.com/office/drawing/2014/main" id="{B131D747-5588-424A-AE24-BB1717D00193}"/>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51" name="Google Shape;9617;p117">
                <a:extLst>
                  <a:ext uri="{FF2B5EF4-FFF2-40B4-BE49-F238E27FC236}">
                    <a16:creationId xmlns:a16="http://schemas.microsoft.com/office/drawing/2014/main" id="{091A478D-CB44-4E0B-A0D2-1E02FEF1B13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52" name="Google Shape;9618;p117">
                <a:extLst>
                  <a:ext uri="{FF2B5EF4-FFF2-40B4-BE49-F238E27FC236}">
                    <a16:creationId xmlns:a16="http://schemas.microsoft.com/office/drawing/2014/main" id="{78497A1C-550D-4673-84D1-88109FF14C0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153" name="Google Shape;9619;p117">
                <a:extLst>
                  <a:ext uri="{FF2B5EF4-FFF2-40B4-BE49-F238E27FC236}">
                    <a16:creationId xmlns:a16="http://schemas.microsoft.com/office/drawing/2014/main" id="{FDED5FE5-A6D1-4936-A20B-B8BCA798ECE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54" name="Google Shape;9620;p117">
                <a:extLst>
                  <a:ext uri="{FF2B5EF4-FFF2-40B4-BE49-F238E27FC236}">
                    <a16:creationId xmlns:a16="http://schemas.microsoft.com/office/drawing/2014/main" id="{157754B2-EC59-4273-B0FC-E865A21A056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55" name="Google Shape;9621;p117">
                <a:extLst>
                  <a:ext uri="{FF2B5EF4-FFF2-40B4-BE49-F238E27FC236}">
                    <a16:creationId xmlns:a16="http://schemas.microsoft.com/office/drawing/2014/main" id="{D38CD3A8-DFA9-49B3-B432-0EC6B4A8D39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56" name="Google Shape;9622;p117">
                <a:extLst>
                  <a:ext uri="{FF2B5EF4-FFF2-40B4-BE49-F238E27FC236}">
                    <a16:creationId xmlns:a16="http://schemas.microsoft.com/office/drawing/2014/main" id="{8EAF6859-5814-4D16-A918-60BE53EFDB70}"/>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157" name="Google Shape;9623;p117">
                <a:extLst>
                  <a:ext uri="{FF2B5EF4-FFF2-40B4-BE49-F238E27FC236}">
                    <a16:creationId xmlns:a16="http://schemas.microsoft.com/office/drawing/2014/main" id="{0BBB1FDF-4099-4FEB-982E-546B93A9F8AA}"/>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158" name="Google Shape;9624;p117">
                <a:extLst>
                  <a:ext uri="{FF2B5EF4-FFF2-40B4-BE49-F238E27FC236}">
                    <a16:creationId xmlns:a16="http://schemas.microsoft.com/office/drawing/2014/main" id="{5B2CAC69-5F46-46DB-9748-0C146ED06755}"/>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159" name="Google Shape;9625;p117">
                <a:extLst>
                  <a:ext uri="{FF2B5EF4-FFF2-40B4-BE49-F238E27FC236}">
                    <a16:creationId xmlns:a16="http://schemas.microsoft.com/office/drawing/2014/main" id="{18D09A35-F680-4C30-9591-1D03E5A206A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160" name="Google Shape;9626;p117">
                <a:extLst>
                  <a:ext uri="{FF2B5EF4-FFF2-40B4-BE49-F238E27FC236}">
                    <a16:creationId xmlns:a16="http://schemas.microsoft.com/office/drawing/2014/main" id="{DE2DBC4C-A1D8-451B-9DD9-B36C3F7DE74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61" name="Google Shape;9627;p117">
                <a:extLst>
                  <a:ext uri="{FF2B5EF4-FFF2-40B4-BE49-F238E27FC236}">
                    <a16:creationId xmlns:a16="http://schemas.microsoft.com/office/drawing/2014/main" id="{8852ACDD-275A-47F2-A862-B3D3D3AED660}"/>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162" name="Google Shape;9611;p117">
              <a:extLst>
                <a:ext uri="{FF2B5EF4-FFF2-40B4-BE49-F238E27FC236}">
                  <a16:creationId xmlns:a16="http://schemas.microsoft.com/office/drawing/2014/main" id="{005BA74F-3A55-4EC8-ADC2-C4E8C3C877D3}"/>
                </a:ext>
              </a:extLst>
            </p:cNvPr>
            <p:cNvGrpSpPr/>
            <p:nvPr/>
          </p:nvGrpSpPr>
          <p:grpSpPr>
            <a:xfrm>
              <a:off x="3394406" y="3670247"/>
              <a:ext cx="383067" cy="413400"/>
              <a:chOff x="2476982" y="2030254"/>
              <a:chExt cx="383067" cy="413400"/>
            </a:xfrm>
            <a:grpFill/>
          </p:grpSpPr>
          <p:sp>
            <p:nvSpPr>
              <p:cNvPr id="2163" name="Google Shape;9612;p117">
                <a:extLst>
                  <a:ext uri="{FF2B5EF4-FFF2-40B4-BE49-F238E27FC236}">
                    <a16:creationId xmlns:a16="http://schemas.microsoft.com/office/drawing/2014/main" id="{3418997B-441D-48C5-BF8B-9E8A5961C3D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64" name="Google Shape;9613;p117">
                <a:extLst>
                  <a:ext uri="{FF2B5EF4-FFF2-40B4-BE49-F238E27FC236}">
                    <a16:creationId xmlns:a16="http://schemas.microsoft.com/office/drawing/2014/main" id="{4D09C7B4-62C6-4DC3-A894-705C00023BF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65" name="Google Shape;9614;p117">
                <a:extLst>
                  <a:ext uri="{FF2B5EF4-FFF2-40B4-BE49-F238E27FC236}">
                    <a16:creationId xmlns:a16="http://schemas.microsoft.com/office/drawing/2014/main" id="{6B257269-DD29-4DBF-BAE0-7D72B7EC45A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66" name="Google Shape;9615;p117">
                <a:extLst>
                  <a:ext uri="{FF2B5EF4-FFF2-40B4-BE49-F238E27FC236}">
                    <a16:creationId xmlns:a16="http://schemas.microsoft.com/office/drawing/2014/main" id="{1C4341C3-0A79-4186-8898-52459B59BC7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67" name="Google Shape;9616;p117">
                <a:extLst>
                  <a:ext uri="{FF2B5EF4-FFF2-40B4-BE49-F238E27FC236}">
                    <a16:creationId xmlns:a16="http://schemas.microsoft.com/office/drawing/2014/main" id="{10795F55-57CE-46D2-8D6E-7D0C9627B9A6}"/>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68" name="Google Shape;9617;p117">
                <a:extLst>
                  <a:ext uri="{FF2B5EF4-FFF2-40B4-BE49-F238E27FC236}">
                    <a16:creationId xmlns:a16="http://schemas.microsoft.com/office/drawing/2014/main" id="{15473979-2FCA-4B5C-AF16-5E31355E5A2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69" name="Google Shape;9618;p117">
                <a:extLst>
                  <a:ext uri="{FF2B5EF4-FFF2-40B4-BE49-F238E27FC236}">
                    <a16:creationId xmlns:a16="http://schemas.microsoft.com/office/drawing/2014/main" id="{20203120-E20B-4597-8C7D-5FFC7425464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170" name="Google Shape;9619;p117">
                <a:extLst>
                  <a:ext uri="{FF2B5EF4-FFF2-40B4-BE49-F238E27FC236}">
                    <a16:creationId xmlns:a16="http://schemas.microsoft.com/office/drawing/2014/main" id="{C9D7CE8D-37D5-4189-9D47-C88DFF2D25E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71" name="Google Shape;9620;p117">
                <a:extLst>
                  <a:ext uri="{FF2B5EF4-FFF2-40B4-BE49-F238E27FC236}">
                    <a16:creationId xmlns:a16="http://schemas.microsoft.com/office/drawing/2014/main" id="{62C7F533-DE35-47C8-AE2E-8CB0DD519249}"/>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72" name="Google Shape;9621;p117">
                <a:extLst>
                  <a:ext uri="{FF2B5EF4-FFF2-40B4-BE49-F238E27FC236}">
                    <a16:creationId xmlns:a16="http://schemas.microsoft.com/office/drawing/2014/main" id="{E6815561-E354-4AB2-9FEE-21238A30486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73" name="Google Shape;9622;p117">
                <a:extLst>
                  <a:ext uri="{FF2B5EF4-FFF2-40B4-BE49-F238E27FC236}">
                    <a16:creationId xmlns:a16="http://schemas.microsoft.com/office/drawing/2014/main" id="{1D222806-B95D-4300-9668-6820E5A30CB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174" name="Google Shape;9623;p117">
                <a:extLst>
                  <a:ext uri="{FF2B5EF4-FFF2-40B4-BE49-F238E27FC236}">
                    <a16:creationId xmlns:a16="http://schemas.microsoft.com/office/drawing/2014/main" id="{BB84A0BA-675B-4AD9-A75D-240CE659BECA}"/>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175" name="Google Shape;9624;p117">
                <a:extLst>
                  <a:ext uri="{FF2B5EF4-FFF2-40B4-BE49-F238E27FC236}">
                    <a16:creationId xmlns:a16="http://schemas.microsoft.com/office/drawing/2014/main" id="{F309E254-3173-45DB-8143-020AF9E7ABC5}"/>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176" name="Google Shape;9625;p117">
                <a:extLst>
                  <a:ext uri="{FF2B5EF4-FFF2-40B4-BE49-F238E27FC236}">
                    <a16:creationId xmlns:a16="http://schemas.microsoft.com/office/drawing/2014/main" id="{0FD01533-746F-45A5-95D8-8345DB56ED1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177" name="Google Shape;9626;p117">
                <a:extLst>
                  <a:ext uri="{FF2B5EF4-FFF2-40B4-BE49-F238E27FC236}">
                    <a16:creationId xmlns:a16="http://schemas.microsoft.com/office/drawing/2014/main" id="{3A5814DF-7DFD-4B4E-BA17-A39056BB773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78" name="Google Shape;9627;p117">
                <a:extLst>
                  <a:ext uri="{FF2B5EF4-FFF2-40B4-BE49-F238E27FC236}">
                    <a16:creationId xmlns:a16="http://schemas.microsoft.com/office/drawing/2014/main" id="{492DA46C-19CD-489D-A28F-5AABD396586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179" name="Google Shape;9611;p117">
              <a:extLst>
                <a:ext uri="{FF2B5EF4-FFF2-40B4-BE49-F238E27FC236}">
                  <a16:creationId xmlns:a16="http://schemas.microsoft.com/office/drawing/2014/main" id="{0747A8B6-0CFB-478B-BFFC-6194A18411AE}"/>
                </a:ext>
              </a:extLst>
            </p:cNvPr>
            <p:cNvGrpSpPr/>
            <p:nvPr/>
          </p:nvGrpSpPr>
          <p:grpSpPr>
            <a:xfrm>
              <a:off x="3393670" y="3359526"/>
              <a:ext cx="383067" cy="413400"/>
              <a:chOff x="2476982" y="2030254"/>
              <a:chExt cx="383067" cy="413400"/>
            </a:xfrm>
            <a:grpFill/>
          </p:grpSpPr>
          <p:sp>
            <p:nvSpPr>
              <p:cNvPr id="2180" name="Google Shape;9612;p117">
                <a:extLst>
                  <a:ext uri="{FF2B5EF4-FFF2-40B4-BE49-F238E27FC236}">
                    <a16:creationId xmlns:a16="http://schemas.microsoft.com/office/drawing/2014/main" id="{75AEE4B3-184C-419D-B94F-04A7C0AFC12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81" name="Google Shape;9613;p117">
                <a:extLst>
                  <a:ext uri="{FF2B5EF4-FFF2-40B4-BE49-F238E27FC236}">
                    <a16:creationId xmlns:a16="http://schemas.microsoft.com/office/drawing/2014/main" id="{6D8F92A0-0BD9-4986-8774-0670B9DD60E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82" name="Google Shape;9614;p117">
                <a:extLst>
                  <a:ext uri="{FF2B5EF4-FFF2-40B4-BE49-F238E27FC236}">
                    <a16:creationId xmlns:a16="http://schemas.microsoft.com/office/drawing/2014/main" id="{145F92E8-DEA1-464C-A1D0-C5BE759D8E9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83" name="Google Shape;9615;p117">
                <a:extLst>
                  <a:ext uri="{FF2B5EF4-FFF2-40B4-BE49-F238E27FC236}">
                    <a16:creationId xmlns:a16="http://schemas.microsoft.com/office/drawing/2014/main" id="{C1705ADA-A7BD-497D-A117-1B2F9040C993}"/>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84" name="Google Shape;9616;p117">
                <a:extLst>
                  <a:ext uri="{FF2B5EF4-FFF2-40B4-BE49-F238E27FC236}">
                    <a16:creationId xmlns:a16="http://schemas.microsoft.com/office/drawing/2014/main" id="{482A9BB4-96F2-4FF5-B6AA-A8EDC34A371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85" name="Google Shape;9617;p117">
                <a:extLst>
                  <a:ext uri="{FF2B5EF4-FFF2-40B4-BE49-F238E27FC236}">
                    <a16:creationId xmlns:a16="http://schemas.microsoft.com/office/drawing/2014/main" id="{7099D374-AE44-4F85-A815-D24F6DC24C99}"/>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86" name="Google Shape;9618;p117">
                <a:extLst>
                  <a:ext uri="{FF2B5EF4-FFF2-40B4-BE49-F238E27FC236}">
                    <a16:creationId xmlns:a16="http://schemas.microsoft.com/office/drawing/2014/main" id="{36AC2696-48EC-4B0C-95D6-5B5810DCF1C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187" name="Google Shape;9619;p117">
                <a:extLst>
                  <a:ext uri="{FF2B5EF4-FFF2-40B4-BE49-F238E27FC236}">
                    <a16:creationId xmlns:a16="http://schemas.microsoft.com/office/drawing/2014/main" id="{83B96DAC-77BA-4485-8670-770C84A00D5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88" name="Google Shape;9620;p117">
                <a:extLst>
                  <a:ext uri="{FF2B5EF4-FFF2-40B4-BE49-F238E27FC236}">
                    <a16:creationId xmlns:a16="http://schemas.microsoft.com/office/drawing/2014/main" id="{D07C1AEE-05DF-4EC5-9415-16001BF0A410}"/>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89" name="Google Shape;9621;p117">
                <a:extLst>
                  <a:ext uri="{FF2B5EF4-FFF2-40B4-BE49-F238E27FC236}">
                    <a16:creationId xmlns:a16="http://schemas.microsoft.com/office/drawing/2014/main" id="{9D562A05-B7FF-4EF0-8934-044681C8A1C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90" name="Google Shape;9622;p117">
                <a:extLst>
                  <a:ext uri="{FF2B5EF4-FFF2-40B4-BE49-F238E27FC236}">
                    <a16:creationId xmlns:a16="http://schemas.microsoft.com/office/drawing/2014/main" id="{46C3C3DF-EF69-49CD-A8E6-9FF64F5EE8D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191" name="Google Shape;9623;p117">
                <a:extLst>
                  <a:ext uri="{FF2B5EF4-FFF2-40B4-BE49-F238E27FC236}">
                    <a16:creationId xmlns:a16="http://schemas.microsoft.com/office/drawing/2014/main" id="{0A87E37A-C615-4FBF-B049-694ED2BBAA72}"/>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192" name="Google Shape;9624;p117">
                <a:extLst>
                  <a:ext uri="{FF2B5EF4-FFF2-40B4-BE49-F238E27FC236}">
                    <a16:creationId xmlns:a16="http://schemas.microsoft.com/office/drawing/2014/main" id="{08368975-7B85-4351-BDED-FCC07A9DE931}"/>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193" name="Google Shape;9625;p117">
                <a:extLst>
                  <a:ext uri="{FF2B5EF4-FFF2-40B4-BE49-F238E27FC236}">
                    <a16:creationId xmlns:a16="http://schemas.microsoft.com/office/drawing/2014/main" id="{73A0DA17-65EF-41C1-B667-541687A8EE9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194" name="Google Shape;9626;p117">
                <a:extLst>
                  <a:ext uri="{FF2B5EF4-FFF2-40B4-BE49-F238E27FC236}">
                    <a16:creationId xmlns:a16="http://schemas.microsoft.com/office/drawing/2014/main" id="{96D225B0-5700-451C-898C-51B76AAAC329}"/>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195" name="Google Shape;9627;p117">
                <a:extLst>
                  <a:ext uri="{FF2B5EF4-FFF2-40B4-BE49-F238E27FC236}">
                    <a16:creationId xmlns:a16="http://schemas.microsoft.com/office/drawing/2014/main" id="{D63215A0-E06D-4913-BFBE-2ED63C5C7D3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196" name="Google Shape;9611;p117">
              <a:extLst>
                <a:ext uri="{FF2B5EF4-FFF2-40B4-BE49-F238E27FC236}">
                  <a16:creationId xmlns:a16="http://schemas.microsoft.com/office/drawing/2014/main" id="{F2EF6C4A-BE0F-4A72-9C9D-956A27825B87}"/>
                </a:ext>
              </a:extLst>
            </p:cNvPr>
            <p:cNvGrpSpPr/>
            <p:nvPr/>
          </p:nvGrpSpPr>
          <p:grpSpPr>
            <a:xfrm>
              <a:off x="3394174" y="3043533"/>
              <a:ext cx="383067" cy="413400"/>
              <a:chOff x="2476982" y="2030254"/>
              <a:chExt cx="383067" cy="413400"/>
            </a:xfrm>
            <a:grpFill/>
          </p:grpSpPr>
          <p:sp>
            <p:nvSpPr>
              <p:cNvPr id="2197" name="Google Shape;9612;p117">
                <a:extLst>
                  <a:ext uri="{FF2B5EF4-FFF2-40B4-BE49-F238E27FC236}">
                    <a16:creationId xmlns:a16="http://schemas.microsoft.com/office/drawing/2014/main" id="{DD798C60-9D60-4CF1-A94D-004B7C1C1F1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98" name="Google Shape;9613;p117">
                <a:extLst>
                  <a:ext uri="{FF2B5EF4-FFF2-40B4-BE49-F238E27FC236}">
                    <a16:creationId xmlns:a16="http://schemas.microsoft.com/office/drawing/2014/main" id="{1CE34CA8-A513-408F-9685-EF86EC50973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199" name="Google Shape;9614;p117">
                <a:extLst>
                  <a:ext uri="{FF2B5EF4-FFF2-40B4-BE49-F238E27FC236}">
                    <a16:creationId xmlns:a16="http://schemas.microsoft.com/office/drawing/2014/main" id="{285F5569-6CA0-4FC3-8D56-2F8BE1F65C2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00" name="Google Shape;9615;p117">
                <a:extLst>
                  <a:ext uri="{FF2B5EF4-FFF2-40B4-BE49-F238E27FC236}">
                    <a16:creationId xmlns:a16="http://schemas.microsoft.com/office/drawing/2014/main" id="{0E55C336-C54F-42F9-8F99-CAD52B29B89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01" name="Google Shape;9616;p117">
                <a:extLst>
                  <a:ext uri="{FF2B5EF4-FFF2-40B4-BE49-F238E27FC236}">
                    <a16:creationId xmlns:a16="http://schemas.microsoft.com/office/drawing/2014/main" id="{F2509660-1450-4531-8FC9-73D56EDEFE06}"/>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02" name="Google Shape;9617;p117">
                <a:extLst>
                  <a:ext uri="{FF2B5EF4-FFF2-40B4-BE49-F238E27FC236}">
                    <a16:creationId xmlns:a16="http://schemas.microsoft.com/office/drawing/2014/main" id="{96693CBC-B5F8-48BC-A535-49580BD4068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03" name="Google Shape;9618;p117">
                <a:extLst>
                  <a:ext uri="{FF2B5EF4-FFF2-40B4-BE49-F238E27FC236}">
                    <a16:creationId xmlns:a16="http://schemas.microsoft.com/office/drawing/2014/main" id="{4837FE66-2772-430D-96D4-C57A56F71CB4}"/>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204" name="Google Shape;9619;p117">
                <a:extLst>
                  <a:ext uri="{FF2B5EF4-FFF2-40B4-BE49-F238E27FC236}">
                    <a16:creationId xmlns:a16="http://schemas.microsoft.com/office/drawing/2014/main" id="{4C08C6D6-2CBD-46D7-9EC4-2C279150B96C}"/>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05" name="Google Shape;9620;p117">
                <a:extLst>
                  <a:ext uri="{FF2B5EF4-FFF2-40B4-BE49-F238E27FC236}">
                    <a16:creationId xmlns:a16="http://schemas.microsoft.com/office/drawing/2014/main" id="{A653096E-1600-4BFB-B8C9-8EAD2057AF62}"/>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06" name="Google Shape;9621;p117">
                <a:extLst>
                  <a:ext uri="{FF2B5EF4-FFF2-40B4-BE49-F238E27FC236}">
                    <a16:creationId xmlns:a16="http://schemas.microsoft.com/office/drawing/2014/main" id="{FD5CAC79-32BA-4755-99CA-8D214DEBC27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07" name="Google Shape;9622;p117">
                <a:extLst>
                  <a:ext uri="{FF2B5EF4-FFF2-40B4-BE49-F238E27FC236}">
                    <a16:creationId xmlns:a16="http://schemas.microsoft.com/office/drawing/2014/main" id="{0C2CDCAA-039A-41DB-8761-3DDEBC7B629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208" name="Google Shape;9623;p117">
                <a:extLst>
                  <a:ext uri="{FF2B5EF4-FFF2-40B4-BE49-F238E27FC236}">
                    <a16:creationId xmlns:a16="http://schemas.microsoft.com/office/drawing/2014/main" id="{EA33C6AC-7541-4670-8401-8D81C5FBB62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209" name="Google Shape;9624;p117">
                <a:extLst>
                  <a:ext uri="{FF2B5EF4-FFF2-40B4-BE49-F238E27FC236}">
                    <a16:creationId xmlns:a16="http://schemas.microsoft.com/office/drawing/2014/main" id="{4AAFA1F5-B4BD-475C-94CC-3276B401D1D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210" name="Google Shape;9625;p117">
                <a:extLst>
                  <a:ext uri="{FF2B5EF4-FFF2-40B4-BE49-F238E27FC236}">
                    <a16:creationId xmlns:a16="http://schemas.microsoft.com/office/drawing/2014/main" id="{15F449C1-2A0D-4A85-BF1D-9FECEA2D4934}"/>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211" name="Google Shape;9626;p117">
                <a:extLst>
                  <a:ext uri="{FF2B5EF4-FFF2-40B4-BE49-F238E27FC236}">
                    <a16:creationId xmlns:a16="http://schemas.microsoft.com/office/drawing/2014/main" id="{83BD655D-0010-4107-B6CE-5FBA0F3440C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12" name="Google Shape;9627;p117">
                <a:extLst>
                  <a:ext uri="{FF2B5EF4-FFF2-40B4-BE49-F238E27FC236}">
                    <a16:creationId xmlns:a16="http://schemas.microsoft.com/office/drawing/2014/main" id="{DB9D4C17-631E-4C47-87EF-5AABB110A14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213" name="Google Shape;9611;p117">
              <a:extLst>
                <a:ext uri="{FF2B5EF4-FFF2-40B4-BE49-F238E27FC236}">
                  <a16:creationId xmlns:a16="http://schemas.microsoft.com/office/drawing/2014/main" id="{82985C2A-E16B-4AAB-B3A0-5C8B6BF4B35A}"/>
                </a:ext>
              </a:extLst>
            </p:cNvPr>
            <p:cNvGrpSpPr/>
            <p:nvPr/>
          </p:nvGrpSpPr>
          <p:grpSpPr>
            <a:xfrm>
              <a:off x="3394174" y="2729208"/>
              <a:ext cx="383067" cy="413400"/>
              <a:chOff x="2476982" y="2030254"/>
              <a:chExt cx="383067" cy="413400"/>
            </a:xfrm>
            <a:grpFill/>
          </p:grpSpPr>
          <p:sp>
            <p:nvSpPr>
              <p:cNvPr id="2214" name="Google Shape;9612;p117">
                <a:extLst>
                  <a:ext uri="{FF2B5EF4-FFF2-40B4-BE49-F238E27FC236}">
                    <a16:creationId xmlns:a16="http://schemas.microsoft.com/office/drawing/2014/main" id="{CA070CFC-4614-4C2B-B1A5-0C53C47A4BB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15" name="Google Shape;9613;p117">
                <a:extLst>
                  <a:ext uri="{FF2B5EF4-FFF2-40B4-BE49-F238E27FC236}">
                    <a16:creationId xmlns:a16="http://schemas.microsoft.com/office/drawing/2014/main" id="{2B6FB0DF-DE38-4986-B859-8E64C141FEB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16" name="Google Shape;9614;p117">
                <a:extLst>
                  <a:ext uri="{FF2B5EF4-FFF2-40B4-BE49-F238E27FC236}">
                    <a16:creationId xmlns:a16="http://schemas.microsoft.com/office/drawing/2014/main" id="{E0723DC1-E990-486E-90B3-F137A7DA634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17" name="Google Shape;9615;p117">
                <a:extLst>
                  <a:ext uri="{FF2B5EF4-FFF2-40B4-BE49-F238E27FC236}">
                    <a16:creationId xmlns:a16="http://schemas.microsoft.com/office/drawing/2014/main" id="{97902313-64BF-4572-A351-201FA6AD0AC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18" name="Google Shape;9616;p117">
                <a:extLst>
                  <a:ext uri="{FF2B5EF4-FFF2-40B4-BE49-F238E27FC236}">
                    <a16:creationId xmlns:a16="http://schemas.microsoft.com/office/drawing/2014/main" id="{722FE5FC-802E-4416-A978-A1D0B65293B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19" name="Google Shape;9617;p117">
                <a:extLst>
                  <a:ext uri="{FF2B5EF4-FFF2-40B4-BE49-F238E27FC236}">
                    <a16:creationId xmlns:a16="http://schemas.microsoft.com/office/drawing/2014/main" id="{0F87E75C-4AAA-414B-AD81-1ADF5185F12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20" name="Google Shape;9618;p117">
                <a:extLst>
                  <a:ext uri="{FF2B5EF4-FFF2-40B4-BE49-F238E27FC236}">
                    <a16:creationId xmlns:a16="http://schemas.microsoft.com/office/drawing/2014/main" id="{07A30B52-480D-41FD-B9F2-DD0A3420E9A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221" name="Google Shape;9619;p117">
                <a:extLst>
                  <a:ext uri="{FF2B5EF4-FFF2-40B4-BE49-F238E27FC236}">
                    <a16:creationId xmlns:a16="http://schemas.microsoft.com/office/drawing/2014/main" id="{0A099F3F-100B-4F13-9A4F-9F83BFD03F9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22" name="Google Shape;9620;p117">
                <a:extLst>
                  <a:ext uri="{FF2B5EF4-FFF2-40B4-BE49-F238E27FC236}">
                    <a16:creationId xmlns:a16="http://schemas.microsoft.com/office/drawing/2014/main" id="{FC412258-06E5-48AD-81E5-B70DE56AC4F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23" name="Google Shape;9621;p117">
                <a:extLst>
                  <a:ext uri="{FF2B5EF4-FFF2-40B4-BE49-F238E27FC236}">
                    <a16:creationId xmlns:a16="http://schemas.microsoft.com/office/drawing/2014/main" id="{348A7A98-E4DF-4B98-86A1-96EB6D447DA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24" name="Google Shape;9622;p117">
                <a:extLst>
                  <a:ext uri="{FF2B5EF4-FFF2-40B4-BE49-F238E27FC236}">
                    <a16:creationId xmlns:a16="http://schemas.microsoft.com/office/drawing/2014/main" id="{4820E05A-F50D-4034-B6B7-4673A34B5F65}"/>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225" name="Google Shape;9623;p117">
                <a:extLst>
                  <a:ext uri="{FF2B5EF4-FFF2-40B4-BE49-F238E27FC236}">
                    <a16:creationId xmlns:a16="http://schemas.microsoft.com/office/drawing/2014/main" id="{2623991E-510E-4363-8565-E90765B90EBB}"/>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226" name="Google Shape;9624;p117">
                <a:extLst>
                  <a:ext uri="{FF2B5EF4-FFF2-40B4-BE49-F238E27FC236}">
                    <a16:creationId xmlns:a16="http://schemas.microsoft.com/office/drawing/2014/main" id="{248FBF63-A3EA-43CD-912D-94ACAFF7188F}"/>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227" name="Google Shape;9625;p117">
                <a:extLst>
                  <a:ext uri="{FF2B5EF4-FFF2-40B4-BE49-F238E27FC236}">
                    <a16:creationId xmlns:a16="http://schemas.microsoft.com/office/drawing/2014/main" id="{34F60EDD-05DC-4A58-922A-7AAE0C029F58}"/>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228" name="Google Shape;9626;p117">
                <a:extLst>
                  <a:ext uri="{FF2B5EF4-FFF2-40B4-BE49-F238E27FC236}">
                    <a16:creationId xmlns:a16="http://schemas.microsoft.com/office/drawing/2014/main" id="{FBA17BE2-BE83-440C-972D-4014014F465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29" name="Google Shape;9627;p117">
                <a:extLst>
                  <a:ext uri="{FF2B5EF4-FFF2-40B4-BE49-F238E27FC236}">
                    <a16:creationId xmlns:a16="http://schemas.microsoft.com/office/drawing/2014/main" id="{FB9EFCB6-5757-46BD-AFB8-C7E258A29F5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230" name="Google Shape;9611;p117">
              <a:extLst>
                <a:ext uri="{FF2B5EF4-FFF2-40B4-BE49-F238E27FC236}">
                  <a16:creationId xmlns:a16="http://schemas.microsoft.com/office/drawing/2014/main" id="{2F4E6FC0-B3B5-4EC9-9F8C-FE4CC53AD8E1}"/>
                </a:ext>
              </a:extLst>
            </p:cNvPr>
            <p:cNvGrpSpPr/>
            <p:nvPr/>
          </p:nvGrpSpPr>
          <p:grpSpPr>
            <a:xfrm>
              <a:off x="3394086" y="2414982"/>
              <a:ext cx="383067" cy="413400"/>
              <a:chOff x="2476982" y="2030254"/>
              <a:chExt cx="383067" cy="413400"/>
            </a:xfrm>
            <a:grpFill/>
          </p:grpSpPr>
          <p:sp>
            <p:nvSpPr>
              <p:cNvPr id="2231" name="Google Shape;9612;p117">
                <a:extLst>
                  <a:ext uri="{FF2B5EF4-FFF2-40B4-BE49-F238E27FC236}">
                    <a16:creationId xmlns:a16="http://schemas.microsoft.com/office/drawing/2014/main" id="{0E30A274-B657-42EA-B923-7930DEE116E9}"/>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32" name="Google Shape;9613;p117">
                <a:extLst>
                  <a:ext uri="{FF2B5EF4-FFF2-40B4-BE49-F238E27FC236}">
                    <a16:creationId xmlns:a16="http://schemas.microsoft.com/office/drawing/2014/main" id="{9C00A1A2-CA29-47FC-B9B1-87B218FB336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33" name="Google Shape;9614;p117">
                <a:extLst>
                  <a:ext uri="{FF2B5EF4-FFF2-40B4-BE49-F238E27FC236}">
                    <a16:creationId xmlns:a16="http://schemas.microsoft.com/office/drawing/2014/main" id="{1C6C4202-D7F9-445F-8FFF-2E5A7390C28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34" name="Google Shape;9615;p117">
                <a:extLst>
                  <a:ext uri="{FF2B5EF4-FFF2-40B4-BE49-F238E27FC236}">
                    <a16:creationId xmlns:a16="http://schemas.microsoft.com/office/drawing/2014/main" id="{58BFF5F8-F316-435D-A517-853EFD1F191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35" name="Google Shape;9616;p117">
                <a:extLst>
                  <a:ext uri="{FF2B5EF4-FFF2-40B4-BE49-F238E27FC236}">
                    <a16:creationId xmlns:a16="http://schemas.microsoft.com/office/drawing/2014/main" id="{2E950DC5-EFF2-46EC-B339-B31C4CD2C8F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36" name="Google Shape;9617;p117">
                <a:extLst>
                  <a:ext uri="{FF2B5EF4-FFF2-40B4-BE49-F238E27FC236}">
                    <a16:creationId xmlns:a16="http://schemas.microsoft.com/office/drawing/2014/main" id="{F40FA42B-21F0-4914-9C28-4FEC6704A76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37" name="Google Shape;9618;p117">
                <a:extLst>
                  <a:ext uri="{FF2B5EF4-FFF2-40B4-BE49-F238E27FC236}">
                    <a16:creationId xmlns:a16="http://schemas.microsoft.com/office/drawing/2014/main" id="{D481C49E-3CDC-4E25-B2E0-DE2ED97E7D73}"/>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238" name="Google Shape;9619;p117">
                <a:extLst>
                  <a:ext uri="{FF2B5EF4-FFF2-40B4-BE49-F238E27FC236}">
                    <a16:creationId xmlns:a16="http://schemas.microsoft.com/office/drawing/2014/main" id="{7B7368FF-193F-4ED3-AD5F-B32974163D11}"/>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39" name="Google Shape;9620;p117">
                <a:extLst>
                  <a:ext uri="{FF2B5EF4-FFF2-40B4-BE49-F238E27FC236}">
                    <a16:creationId xmlns:a16="http://schemas.microsoft.com/office/drawing/2014/main" id="{FE9E4C26-1466-4402-A859-B7F073B99519}"/>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40" name="Google Shape;9621;p117">
                <a:extLst>
                  <a:ext uri="{FF2B5EF4-FFF2-40B4-BE49-F238E27FC236}">
                    <a16:creationId xmlns:a16="http://schemas.microsoft.com/office/drawing/2014/main" id="{FE7548CB-8F21-4E42-A078-1F3D31CC99F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41" name="Google Shape;9622;p117">
                <a:extLst>
                  <a:ext uri="{FF2B5EF4-FFF2-40B4-BE49-F238E27FC236}">
                    <a16:creationId xmlns:a16="http://schemas.microsoft.com/office/drawing/2014/main" id="{1685A545-23DA-4C37-A11A-42E89CB35AB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242" name="Google Shape;9623;p117">
                <a:extLst>
                  <a:ext uri="{FF2B5EF4-FFF2-40B4-BE49-F238E27FC236}">
                    <a16:creationId xmlns:a16="http://schemas.microsoft.com/office/drawing/2014/main" id="{B9807CEB-93A7-447F-A89D-D43DAC97AD0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243" name="Google Shape;9624;p117">
                <a:extLst>
                  <a:ext uri="{FF2B5EF4-FFF2-40B4-BE49-F238E27FC236}">
                    <a16:creationId xmlns:a16="http://schemas.microsoft.com/office/drawing/2014/main" id="{93608CE6-7D52-4FF3-B1FB-12907FF32E9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244" name="Google Shape;9625;p117">
                <a:extLst>
                  <a:ext uri="{FF2B5EF4-FFF2-40B4-BE49-F238E27FC236}">
                    <a16:creationId xmlns:a16="http://schemas.microsoft.com/office/drawing/2014/main" id="{A044714B-FE18-4D44-8619-6B55C5738CA4}"/>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245" name="Google Shape;9626;p117">
                <a:extLst>
                  <a:ext uri="{FF2B5EF4-FFF2-40B4-BE49-F238E27FC236}">
                    <a16:creationId xmlns:a16="http://schemas.microsoft.com/office/drawing/2014/main" id="{DB68C858-4989-4E3F-AAC8-A8994115A7D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46" name="Google Shape;9627;p117">
                <a:extLst>
                  <a:ext uri="{FF2B5EF4-FFF2-40B4-BE49-F238E27FC236}">
                    <a16:creationId xmlns:a16="http://schemas.microsoft.com/office/drawing/2014/main" id="{CA38CF15-B25A-49AD-9009-C041AB61958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247" name="Google Shape;9611;p117">
              <a:extLst>
                <a:ext uri="{FF2B5EF4-FFF2-40B4-BE49-F238E27FC236}">
                  <a16:creationId xmlns:a16="http://schemas.microsoft.com/office/drawing/2014/main" id="{4AE81E03-28C9-4344-8148-990D682D35A4}"/>
                </a:ext>
              </a:extLst>
            </p:cNvPr>
            <p:cNvGrpSpPr/>
            <p:nvPr/>
          </p:nvGrpSpPr>
          <p:grpSpPr>
            <a:xfrm>
              <a:off x="3394086" y="2103832"/>
              <a:ext cx="383067" cy="413400"/>
              <a:chOff x="2476982" y="2030254"/>
              <a:chExt cx="383067" cy="413400"/>
            </a:xfrm>
            <a:grpFill/>
          </p:grpSpPr>
          <p:sp>
            <p:nvSpPr>
              <p:cNvPr id="2248" name="Google Shape;9612;p117">
                <a:extLst>
                  <a:ext uri="{FF2B5EF4-FFF2-40B4-BE49-F238E27FC236}">
                    <a16:creationId xmlns:a16="http://schemas.microsoft.com/office/drawing/2014/main" id="{D93AB163-27C3-42A4-941F-71087FC7F30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49" name="Google Shape;9613;p117">
                <a:extLst>
                  <a:ext uri="{FF2B5EF4-FFF2-40B4-BE49-F238E27FC236}">
                    <a16:creationId xmlns:a16="http://schemas.microsoft.com/office/drawing/2014/main" id="{BC4584AF-815C-420F-84BD-22F7D901596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50" name="Google Shape;9614;p117">
                <a:extLst>
                  <a:ext uri="{FF2B5EF4-FFF2-40B4-BE49-F238E27FC236}">
                    <a16:creationId xmlns:a16="http://schemas.microsoft.com/office/drawing/2014/main" id="{3673C2F4-24D8-4784-9E17-5C199E9A80C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51" name="Google Shape;9615;p117">
                <a:extLst>
                  <a:ext uri="{FF2B5EF4-FFF2-40B4-BE49-F238E27FC236}">
                    <a16:creationId xmlns:a16="http://schemas.microsoft.com/office/drawing/2014/main" id="{0B646CB3-3D16-49B3-B85A-60560A4BAB69}"/>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52" name="Google Shape;9616;p117">
                <a:extLst>
                  <a:ext uri="{FF2B5EF4-FFF2-40B4-BE49-F238E27FC236}">
                    <a16:creationId xmlns:a16="http://schemas.microsoft.com/office/drawing/2014/main" id="{CC0762AA-23F6-4B9E-A0DD-00969EA03A7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53" name="Google Shape;9617;p117">
                <a:extLst>
                  <a:ext uri="{FF2B5EF4-FFF2-40B4-BE49-F238E27FC236}">
                    <a16:creationId xmlns:a16="http://schemas.microsoft.com/office/drawing/2014/main" id="{5DBBD3E1-A6CC-4844-9484-805086861460}"/>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54" name="Google Shape;9618;p117">
                <a:extLst>
                  <a:ext uri="{FF2B5EF4-FFF2-40B4-BE49-F238E27FC236}">
                    <a16:creationId xmlns:a16="http://schemas.microsoft.com/office/drawing/2014/main" id="{ECA89043-6DEF-45EE-A903-210DA31B53D9}"/>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255" name="Google Shape;9619;p117">
                <a:extLst>
                  <a:ext uri="{FF2B5EF4-FFF2-40B4-BE49-F238E27FC236}">
                    <a16:creationId xmlns:a16="http://schemas.microsoft.com/office/drawing/2014/main" id="{77FE0556-BDFF-42DD-933C-206F29DCFCC0}"/>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56" name="Google Shape;9620;p117">
                <a:extLst>
                  <a:ext uri="{FF2B5EF4-FFF2-40B4-BE49-F238E27FC236}">
                    <a16:creationId xmlns:a16="http://schemas.microsoft.com/office/drawing/2014/main" id="{DACE014C-B41A-400B-97EF-1B93B84C3380}"/>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57" name="Google Shape;9621;p117">
                <a:extLst>
                  <a:ext uri="{FF2B5EF4-FFF2-40B4-BE49-F238E27FC236}">
                    <a16:creationId xmlns:a16="http://schemas.microsoft.com/office/drawing/2014/main" id="{F24850B7-9CDB-4A11-9C78-9F60F1E78F9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58" name="Google Shape;9622;p117">
                <a:extLst>
                  <a:ext uri="{FF2B5EF4-FFF2-40B4-BE49-F238E27FC236}">
                    <a16:creationId xmlns:a16="http://schemas.microsoft.com/office/drawing/2014/main" id="{3537481A-2A9D-48F7-9279-320B4D8C7C70}"/>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259" name="Google Shape;9623;p117">
                <a:extLst>
                  <a:ext uri="{FF2B5EF4-FFF2-40B4-BE49-F238E27FC236}">
                    <a16:creationId xmlns:a16="http://schemas.microsoft.com/office/drawing/2014/main" id="{543C27E4-7ACA-43BB-8F67-F7B14237B90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260" name="Google Shape;9624;p117">
                <a:extLst>
                  <a:ext uri="{FF2B5EF4-FFF2-40B4-BE49-F238E27FC236}">
                    <a16:creationId xmlns:a16="http://schemas.microsoft.com/office/drawing/2014/main" id="{203AC498-E1EA-4750-94CB-B1F1E5E8C6C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261" name="Google Shape;9625;p117">
                <a:extLst>
                  <a:ext uri="{FF2B5EF4-FFF2-40B4-BE49-F238E27FC236}">
                    <a16:creationId xmlns:a16="http://schemas.microsoft.com/office/drawing/2014/main" id="{99C68686-F012-4374-8B65-969EC2BE1AB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262" name="Google Shape;9626;p117">
                <a:extLst>
                  <a:ext uri="{FF2B5EF4-FFF2-40B4-BE49-F238E27FC236}">
                    <a16:creationId xmlns:a16="http://schemas.microsoft.com/office/drawing/2014/main" id="{E7FB6622-8A74-4E81-88B6-EF8246BB762C}"/>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63" name="Google Shape;9627;p117">
                <a:extLst>
                  <a:ext uri="{FF2B5EF4-FFF2-40B4-BE49-F238E27FC236}">
                    <a16:creationId xmlns:a16="http://schemas.microsoft.com/office/drawing/2014/main" id="{AF50BF6C-4526-42A7-B226-F8057E07B6F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264" name="Google Shape;9611;p117">
              <a:extLst>
                <a:ext uri="{FF2B5EF4-FFF2-40B4-BE49-F238E27FC236}">
                  <a16:creationId xmlns:a16="http://schemas.microsoft.com/office/drawing/2014/main" id="{E98BF3C1-21BE-4185-B45A-43E0FA6A29C8}"/>
                </a:ext>
              </a:extLst>
            </p:cNvPr>
            <p:cNvGrpSpPr/>
            <p:nvPr/>
          </p:nvGrpSpPr>
          <p:grpSpPr>
            <a:xfrm>
              <a:off x="3394086" y="1795857"/>
              <a:ext cx="383067" cy="413400"/>
              <a:chOff x="2476982" y="2030254"/>
              <a:chExt cx="383067" cy="413400"/>
            </a:xfrm>
            <a:grpFill/>
          </p:grpSpPr>
          <p:sp>
            <p:nvSpPr>
              <p:cNvPr id="2265" name="Google Shape;9612;p117">
                <a:extLst>
                  <a:ext uri="{FF2B5EF4-FFF2-40B4-BE49-F238E27FC236}">
                    <a16:creationId xmlns:a16="http://schemas.microsoft.com/office/drawing/2014/main" id="{51145828-C9D9-4BFA-B143-DC4762F4A30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66" name="Google Shape;9613;p117">
                <a:extLst>
                  <a:ext uri="{FF2B5EF4-FFF2-40B4-BE49-F238E27FC236}">
                    <a16:creationId xmlns:a16="http://schemas.microsoft.com/office/drawing/2014/main" id="{29BAFCBA-EA79-4D63-B439-151B7D3E882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67" name="Google Shape;9614;p117">
                <a:extLst>
                  <a:ext uri="{FF2B5EF4-FFF2-40B4-BE49-F238E27FC236}">
                    <a16:creationId xmlns:a16="http://schemas.microsoft.com/office/drawing/2014/main" id="{0707E253-ADF4-4354-94AE-C8BEA850A7A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68" name="Google Shape;9615;p117">
                <a:extLst>
                  <a:ext uri="{FF2B5EF4-FFF2-40B4-BE49-F238E27FC236}">
                    <a16:creationId xmlns:a16="http://schemas.microsoft.com/office/drawing/2014/main" id="{F43D2E0B-7BD5-40AF-A2ED-2819A37D829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69" name="Google Shape;9616;p117">
                <a:extLst>
                  <a:ext uri="{FF2B5EF4-FFF2-40B4-BE49-F238E27FC236}">
                    <a16:creationId xmlns:a16="http://schemas.microsoft.com/office/drawing/2014/main" id="{CFCFEA8B-71D6-4445-BF35-D96A0471BB54}"/>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70" name="Google Shape;9617;p117">
                <a:extLst>
                  <a:ext uri="{FF2B5EF4-FFF2-40B4-BE49-F238E27FC236}">
                    <a16:creationId xmlns:a16="http://schemas.microsoft.com/office/drawing/2014/main" id="{2228A148-5769-4CB6-9C1C-C6E6FC98C0DD}"/>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71" name="Google Shape;9618;p117">
                <a:extLst>
                  <a:ext uri="{FF2B5EF4-FFF2-40B4-BE49-F238E27FC236}">
                    <a16:creationId xmlns:a16="http://schemas.microsoft.com/office/drawing/2014/main" id="{2CEC4D07-9682-4C95-8024-E04E647884D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272" name="Google Shape;9619;p117">
                <a:extLst>
                  <a:ext uri="{FF2B5EF4-FFF2-40B4-BE49-F238E27FC236}">
                    <a16:creationId xmlns:a16="http://schemas.microsoft.com/office/drawing/2014/main" id="{66F3633D-77A3-4418-918C-224267171E3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73" name="Google Shape;9620;p117">
                <a:extLst>
                  <a:ext uri="{FF2B5EF4-FFF2-40B4-BE49-F238E27FC236}">
                    <a16:creationId xmlns:a16="http://schemas.microsoft.com/office/drawing/2014/main" id="{ED09C09F-DD88-477D-A59D-C8AB5B89ACFF}"/>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74" name="Google Shape;9621;p117">
                <a:extLst>
                  <a:ext uri="{FF2B5EF4-FFF2-40B4-BE49-F238E27FC236}">
                    <a16:creationId xmlns:a16="http://schemas.microsoft.com/office/drawing/2014/main" id="{611725B5-5977-4311-B6B1-C65590EEE2D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75" name="Google Shape;9622;p117">
                <a:extLst>
                  <a:ext uri="{FF2B5EF4-FFF2-40B4-BE49-F238E27FC236}">
                    <a16:creationId xmlns:a16="http://schemas.microsoft.com/office/drawing/2014/main" id="{D8748800-E579-4714-82BD-6EB9BB2BC93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276" name="Google Shape;9623;p117">
                <a:extLst>
                  <a:ext uri="{FF2B5EF4-FFF2-40B4-BE49-F238E27FC236}">
                    <a16:creationId xmlns:a16="http://schemas.microsoft.com/office/drawing/2014/main" id="{F1AB5E9C-A655-4FDC-B82D-98DAC472FAF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277" name="Google Shape;9624;p117">
                <a:extLst>
                  <a:ext uri="{FF2B5EF4-FFF2-40B4-BE49-F238E27FC236}">
                    <a16:creationId xmlns:a16="http://schemas.microsoft.com/office/drawing/2014/main" id="{43B9235B-5E1C-4B0C-986F-03CCCAA0CDB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278" name="Google Shape;9625;p117">
                <a:extLst>
                  <a:ext uri="{FF2B5EF4-FFF2-40B4-BE49-F238E27FC236}">
                    <a16:creationId xmlns:a16="http://schemas.microsoft.com/office/drawing/2014/main" id="{63F98652-0CD3-4987-B97F-B8DEA81630F0}"/>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279" name="Google Shape;9626;p117">
                <a:extLst>
                  <a:ext uri="{FF2B5EF4-FFF2-40B4-BE49-F238E27FC236}">
                    <a16:creationId xmlns:a16="http://schemas.microsoft.com/office/drawing/2014/main" id="{F6371EDA-5C33-4D80-84ED-69350CE3751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80" name="Google Shape;9627;p117">
                <a:extLst>
                  <a:ext uri="{FF2B5EF4-FFF2-40B4-BE49-F238E27FC236}">
                    <a16:creationId xmlns:a16="http://schemas.microsoft.com/office/drawing/2014/main" id="{BAC23204-8E4F-4666-A195-5015153C46A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281" name="Google Shape;9611;p117">
              <a:extLst>
                <a:ext uri="{FF2B5EF4-FFF2-40B4-BE49-F238E27FC236}">
                  <a16:creationId xmlns:a16="http://schemas.microsoft.com/office/drawing/2014/main" id="{F311BC74-2DB6-4CE8-9F79-EE63FE2D4D8E}"/>
                </a:ext>
              </a:extLst>
            </p:cNvPr>
            <p:cNvGrpSpPr/>
            <p:nvPr/>
          </p:nvGrpSpPr>
          <p:grpSpPr>
            <a:xfrm>
              <a:off x="3394086" y="1700607"/>
              <a:ext cx="383067" cy="413400"/>
              <a:chOff x="2476982" y="2030254"/>
              <a:chExt cx="383067" cy="413400"/>
            </a:xfrm>
            <a:grpFill/>
          </p:grpSpPr>
          <p:sp>
            <p:nvSpPr>
              <p:cNvPr id="2282" name="Google Shape;9612;p117">
                <a:extLst>
                  <a:ext uri="{FF2B5EF4-FFF2-40B4-BE49-F238E27FC236}">
                    <a16:creationId xmlns:a16="http://schemas.microsoft.com/office/drawing/2014/main" id="{E07D285E-A2A6-49D7-9805-29A6094BF62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83" name="Google Shape;9613;p117">
                <a:extLst>
                  <a:ext uri="{FF2B5EF4-FFF2-40B4-BE49-F238E27FC236}">
                    <a16:creationId xmlns:a16="http://schemas.microsoft.com/office/drawing/2014/main" id="{BBF049B3-1C5E-4FE1-9D5D-8E7930D31F9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84" name="Google Shape;9614;p117">
                <a:extLst>
                  <a:ext uri="{FF2B5EF4-FFF2-40B4-BE49-F238E27FC236}">
                    <a16:creationId xmlns:a16="http://schemas.microsoft.com/office/drawing/2014/main" id="{7CD75B60-B9F4-41AA-88D2-93C4A463D30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85" name="Google Shape;9615;p117">
                <a:extLst>
                  <a:ext uri="{FF2B5EF4-FFF2-40B4-BE49-F238E27FC236}">
                    <a16:creationId xmlns:a16="http://schemas.microsoft.com/office/drawing/2014/main" id="{B2FB4DCD-86A7-4F3D-A42B-7BBA2DC36C13}"/>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86" name="Google Shape;9616;p117">
                <a:extLst>
                  <a:ext uri="{FF2B5EF4-FFF2-40B4-BE49-F238E27FC236}">
                    <a16:creationId xmlns:a16="http://schemas.microsoft.com/office/drawing/2014/main" id="{A07930EB-8426-47D2-87A1-E54BAB7A40C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87" name="Google Shape;9617;p117">
                <a:extLst>
                  <a:ext uri="{FF2B5EF4-FFF2-40B4-BE49-F238E27FC236}">
                    <a16:creationId xmlns:a16="http://schemas.microsoft.com/office/drawing/2014/main" id="{0E20E3D0-BED2-4B5B-9BF4-60BB3A4EC1C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88" name="Google Shape;9618;p117">
                <a:extLst>
                  <a:ext uri="{FF2B5EF4-FFF2-40B4-BE49-F238E27FC236}">
                    <a16:creationId xmlns:a16="http://schemas.microsoft.com/office/drawing/2014/main" id="{6BA43164-A199-47FC-A11D-EFCE28024AD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289" name="Google Shape;9619;p117">
                <a:extLst>
                  <a:ext uri="{FF2B5EF4-FFF2-40B4-BE49-F238E27FC236}">
                    <a16:creationId xmlns:a16="http://schemas.microsoft.com/office/drawing/2014/main" id="{5A5CFF81-16A3-4018-9D08-C9D7A77DA8A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90" name="Google Shape;9620;p117">
                <a:extLst>
                  <a:ext uri="{FF2B5EF4-FFF2-40B4-BE49-F238E27FC236}">
                    <a16:creationId xmlns:a16="http://schemas.microsoft.com/office/drawing/2014/main" id="{1D661E05-CD13-47F0-8523-692E8E299C5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91" name="Google Shape;9621;p117">
                <a:extLst>
                  <a:ext uri="{FF2B5EF4-FFF2-40B4-BE49-F238E27FC236}">
                    <a16:creationId xmlns:a16="http://schemas.microsoft.com/office/drawing/2014/main" id="{78927A11-ABBD-469A-A83E-829B88BBBE3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92" name="Google Shape;9622;p117">
                <a:extLst>
                  <a:ext uri="{FF2B5EF4-FFF2-40B4-BE49-F238E27FC236}">
                    <a16:creationId xmlns:a16="http://schemas.microsoft.com/office/drawing/2014/main" id="{E1633FC3-334C-44DA-91A5-87D59D48270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293" name="Google Shape;9623;p117">
                <a:extLst>
                  <a:ext uri="{FF2B5EF4-FFF2-40B4-BE49-F238E27FC236}">
                    <a16:creationId xmlns:a16="http://schemas.microsoft.com/office/drawing/2014/main" id="{1C67FD6A-95A7-42FC-9D4C-DE42FF173C3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294" name="Google Shape;9624;p117">
                <a:extLst>
                  <a:ext uri="{FF2B5EF4-FFF2-40B4-BE49-F238E27FC236}">
                    <a16:creationId xmlns:a16="http://schemas.microsoft.com/office/drawing/2014/main" id="{8A9F4EB3-D82F-435C-8578-A77ABE33D0EF}"/>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295" name="Google Shape;9625;p117">
                <a:extLst>
                  <a:ext uri="{FF2B5EF4-FFF2-40B4-BE49-F238E27FC236}">
                    <a16:creationId xmlns:a16="http://schemas.microsoft.com/office/drawing/2014/main" id="{0A6796E9-14F7-4EC5-A0B5-75C015A343F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296" name="Google Shape;9626;p117">
                <a:extLst>
                  <a:ext uri="{FF2B5EF4-FFF2-40B4-BE49-F238E27FC236}">
                    <a16:creationId xmlns:a16="http://schemas.microsoft.com/office/drawing/2014/main" id="{5A8A824E-178C-4F0F-9DDE-42D54BACB28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297" name="Google Shape;9627;p117">
                <a:extLst>
                  <a:ext uri="{FF2B5EF4-FFF2-40B4-BE49-F238E27FC236}">
                    <a16:creationId xmlns:a16="http://schemas.microsoft.com/office/drawing/2014/main" id="{39609362-2D3A-4C90-8D6C-E7E9E0C89F44}"/>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298" name="Google Shape;9611;p117">
              <a:extLst>
                <a:ext uri="{FF2B5EF4-FFF2-40B4-BE49-F238E27FC236}">
                  <a16:creationId xmlns:a16="http://schemas.microsoft.com/office/drawing/2014/main" id="{F696D23B-0A91-49A5-A05F-3E193D1BD76F}"/>
                </a:ext>
              </a:extLst>
            </p:cNvPr>
            <p:cNvGrpSpPr/>
            <p:nvPr/>
          </p:nvGrpSpPr>
          <p:grpSpPr>
            <a:xfrm>
              <a:off x="4486448" y="3790305"/>
              <a:ext cx="383067" cy="413400"/>
              <a:chOff x="2476982" y="2030254"/>
              <a:chExt cx="383067" cy="413400"/>
            </a:xfrm>
            <a:grpFill/>
          </p:grpSpPr>
          <p:sp>
            <p:nvSpPr>
              <p:cNvPr id="2299" name="Google Shape;9612;p117">
                <a:extLst>
                  <a:ext uri="{FF2B5EF4-FFF2-40B4-BE49-F238E27FC236}">
                    <a16:creationId xmlns:a16="http://schemas.microsoft.com/office/drawing/2014/main" id="{69DEE86A-5279-4B1F-A878-645C95AA955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00" name="Google Shape;9613;p117">
                <a:extLst>
                  <a:ext uri="{FF2B5EF4-FFF2-40B4-BE49-F238E27FC236}">
                    <a16:creationId xmlns:a16="http://schemas.microsoft.com/office/drawing/2014/main" id="{AE32E2F2-8D09-4389-B14F-9F3DADEA8D8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01" name="Google Shape;9614;p117">
                <a:extLst>
                  <a:ext uri="{FF2B5EF4-FFF2-40B4-BE49-F238E27FC236}">
                    <a16:creationId xmlns:a16="http://schemas.microsoft.com/office/drawing/2014/main" id="{AC273C41-FB94-493A-BF96-C77E9E9ADFB2}"/>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02" name="Google Shape;9615;p117">
                <a:extLst>
                  <a:ext uri="{FF2B5EF4-FFF2-40B4-BE49-F238E27FC236}">
                    <a16:creationId xmlns:a16="http://schemas.microsoft.com/office/drawing/2014/main" id="{5E207E17-3EA6-4492-BE46-945576C86D3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03" name="Google Shape;9616;p117">
                <a:extLst>
                  <a:ext uri="{FF2B5EF4-FFF2-40B4-BE49-F238E27FC236}">
                    <a16:creationId xmlns:a16="http://schemas.microsoft.com/office/drawing/2014/main" id="{608AF40D-5EA5-4567-94D1-401A3CF6995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04" name="Google Shape;9617;p117">
                <a:extLst>
                  <a:ext uri="{FF2B5EF4-FFF2-40B4-BE49-F238E27FC236}">
                    <a16:creationId xmlns:a16="http://schemas.microsoft.com/office/drawing/2014/main" id="{E0DF5A8F-695A-435E-A625-8B0ADCE37467}"/>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05" name="Google Shape;9618;p117">
                <a:extLst>
                  <a:ext uri="{FF2B5EF4-FFF2-40B4-BE49-F238E27FC236}">
                    <a16:creationId xmlns:a16="http://schemas.microsoft.com/office/drawing/2014/main" id="{76B91ABF-EC01-4DE8-BD5B-5D94A21D7CE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306" name="Google Shape;9619;p117">
                <a:extLst>
                  <a:ext uri="{FF2B5EF4-FFF2-40B4-BE49-F238E27FC236}">
                    <a16:creationId xmlns:a16="http://schemas.microsoft.com/office/drawing/2014/main" id="{528C5AE5-2D1D-4E03-9A13-87AB3C739E4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07" name="Google Shape;9620;p117">
                <a:extLst>
                  <a:ext uri="{FF2B5EF4-FFF2-40B4-BE49-F238E27FC236}">
                    <a16:creationId xmlns:a16="http://schemas.microsoft.com/office/drawing/2014/main" id="{516DCA64-7BC5-4625-8C23-ACA55C44106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08" name="Google Shape;9621;p117">
                <a:extLst>
                  <a:ext uri="{FF2B5EF4-FFF2-40B4-BE49-F238E27FC236}">
                    <a16:creationId xmlns:a16="http://schemas.microsoft.com/office/drawing/2014/main" id="{026DBB01-8ED5-49C9-AE7F-F2A4043F882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09" name="Google Shape;9622;p117">
                <a:extLst>
                  <a:ext uri="{FF2B5EF4-FFF2-40B4-BE49-F238E27FC236}">
                    <a16:creationId xmlns:a16="http://schemas.microsoft.com/office/drawing/2014/main" id="{01A84A8D-CE36-48E7-B9D2-94C4A8B049F9}"/>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310" name="Google Shape;9623;p117">
                <a:extLst>
                  <a:ext uri="{FF2B5EF4-FFF2-40B4-BE49-F238E27FC236}">
                    <a16:creationId xmlns:a16="http://schemas.microsoft.com/office/drawing/2014/main" id="{8070C8C6-9FB9-494D-B845-8974B7317F9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311" name="Google Shape;9624;p117">
                <a:extLst>
                  <a:ext uri="{FF2B5EF4-FFF2-40B4-BE49-F238E27FC236}">
                    <a16:creationId xmlns:a16="http://schemas.microsoft.com/office/drawing/2014/main" id="{7FD16D31-4A08-47D9-87F2-6F07248F645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312" name="Google Shape;9625;p117">
                <a:extLst>
                  <a:ext uri="{FF2B5EF4-FFF2-40B4-BE49-F238E27FC236}">
                    <a16:creationId xmlns:a16="http://schemas.microsoft.com/office/drawing/2014/main" id="{41515CDB-20CC-437A-9A14-01A4363551CB}"/>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313" name="Google Shape;9626;p117">
                <a:extLst>
                  <a:ext uri="{FF2B5EF4-FFF2-40B4-BE49-F238E27FC236}">
                    <a16:creationId xmlns:a16="http://schemas.microsoft.com/office/drawing/2014/main" id="{8280F7BF-5A45-415F-920F-8C959399B02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14" name="Google Shape;9627;p117">
                <a:extLst>
                  <a:ext uri="{FF2B5EF4-FFF2-40B4-BE49-F238E27FC236}">
                    <a16:creationId xmlns:a16="http://schemas.microsoft.com/office/drawing/2014/main" id="{D827775A-47BA-42AA-9F19-17DA107B108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315" name="Google Shape;9611;p117">
              <a:extLst>
                <a:ext uri="{FF2B5EF4-FFF2-40B4-BE49-F238E27FC236}">
                  <a16:creationId xmlns:a16="http://schemas.microsoft.com/office/drawing/2014/main" id="{65AA360F-3234-4AAA-9CF0-1161649C1F9F}"/>
                </a:ext>
              </a:extLst>
            </p:cNvPr>
            <p:cNvGrpSpPr/>
            <p:nvPr/>
          </p:nvGrpSpPr>
          <p:grpSpPr>
            <a:xfrm>
              <a:off x="4487640" y="3475183"/>
              <a:ext cx="383067" cy="413400"/>
              <a:chOff x="2476982" y="2030254"/>
              <a:chExt cx="383067" cy="413400"/>
            </a:xfrm>
            <a:grpFill/>
          </p:grpSpPr>
          <p:sp>
            <p:nvSpPr>
              <p:cNvPr id="2316" name="Google Shape;9612;p117">
                <a:extLst>
                  <a:ext uri="{FF2B5EF4-FFF2-40B4-BE49-F238E27FC236}">
                    <a16:creationId xmlns:a16="http://schemas.microsoft.com/office/drawing/2014/main" id="{17B541E8-CADD-4412-8ADF-ADDEB285B8C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17" name="Google Shape;9613;p117">
                <a:extLst>
                  <a:ext uri="{FF2B5EF4-FFF2-40B4-BE49-F238E27FC236}">
                    <a16:creationId xmlns:a16="http://schemas.microsoft.com/office/drawing/2014/main" id="{B2EFE342-4623-4991-9BD1-1B80CB4FFD4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18" name="Google Shape;9614;p117">
                <a:extLst>
                  <a:ext uri="{FF2B5EF4-FFF2-40B4-BE49-F238E27FC236}">
                    <a16:creationId xmlns:a16="http://schemas.microsoft.com/office/drawing/2014/main" id="{A1E0D03A-825A-4F4E-9830-908ACFFFF5C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19" name="Google Shape;9615;p117">
                <a:extLst>
                  <a:ext uri="{FF2B5EF4-FFF2-40B4-BE49-F238E27FC236}">
                    <a16:creationId xmlns:a16="http://schemas.microsoft.com/office/drawing/2014/main" id="{358F23C0-46F6-47F2-9278-4DEAC21DD2B9}"/>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20" name="Google Shape;9616;p117">
                <a:extLst>
                  <a:ext uri="{FF2B5EF4-FFF2-40B4-BE49-F238E27FC236}">
                    <a16:creationId xmlns:a16="http://schemas.microsoft.com/office/drawing/2014/main" id="{269BCF19-942E-4119-874A-38EA4F6B82E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21" name="Google Shape;9617;p117">
                <a:extLst>
                  <a:ext uri="{FF2B5EF4-FFF2-40B4-BE49-F238E27FC236}">
                    <a16:creationId xmlns:a16="http://schemas.microsoft.com/office/drawing/2014/main" id="{1323B010-18F1-41EE-97F8-51A635F704F9}"/>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22" name="Google Shape;9618;p117">
                <a:extLst>
                  <a:ext uri="{FF2B5EF4-FFF2-40B4-BE49-F238E27FC236}">
                    <a16:creationId xmlns:a16="http://schemas.microsoft.com/office/drawing/2014/main" id="{0FED7A76-BDC6-4A9F-B321-EB7837036D8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323" name="Google Shape;9619;p117">
                <a:extLst>
                  <a:ext uri="{FF2B5EF4-FFF2-40B4-BE49-F238E27FC236}">
                    <a16:creationId xmlns:a16="http://schemas.microsoft.com/office/drawing/2014/main" id="{5FB7231A-47EC-4798-A7B4-8F9DF9A7906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24" name="Google Shape;9620;p117">
                <a:extLst>
                  <a:ext uri="{FF2B5EF4-FFF2-40B4-BE49-F238E27FC236}">
                    <a16:creationId xmlns:a16="http://schemas.microsoft.com/office/drawing/2014/main" id="{5AB27725-A4D1-44D9-90EC-DFA9E94E4F85}"/>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25" name="Google Shape;9621;p117">
                <a:extLst>
                  <a:ext uri="{FF2B5EF4-FFF2-40B4-BE49-F238E27FC236}">
                    <a16:creationId xmlns:a16="http://schemas.microsoft.com/office/drawing/2014/main" id="{1C4782C6-4731-4855-8B0E-FCDDEF5A630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26" name="Google Shape;9622;p117">
                <a:extLst>
                  <a:ext uri="{FF2B5EF4-FFF2-40B4-BE49-F238E27FC236}">
                    <a16:creationId xmlns:a16="http://schemas.microsoft.com/office/drawing/2014/main" id="{83E50228-2552-433B-9F27-AC13519812F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327" name="Google Shape;9623;p117">
                <a:extLst>
                  <a:ext uri="{FF2B5EF4-FFF2-40B4-BE49-F238E27FC236}">
                    <a16:creationId xmlns:a16="http://schemas.microsoft.com/office/drawing/2014/main" id="{929F0AA8-0E39-4B9E-8FFF-9771CB38476B}"/>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328" name="Google Shape;9624;p117">
                <a:extLst>
                  <a:ext uri="{FF2B5EF4-FFF2-40B4-BE49-F238E27FC236}">
                    <a16:creationId xmlns:a16="http://schemas.microsoft.com/office/drawing/2014/main" id="{5F00DF84-A05D-4531-B757-8312526FCA8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329" name="Google Shape;9625;p117">
                <a:extLst>
                  <a:ext uri="{FF2B5EF4-FFF2-40B4-BE49-F238E27FC236}">
                    <a16:creationId xmlns:a16="http://schemas.microsoft.com/office/drawing/2014/main" id="{8725210C-A981-4FB3-89E4-BABBE3CB57E4}"/>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330" name="Google Shape;9626;p117">
                <a:extLst>
                  <a:ext uri="{FF2B5EF4-FFF2-40B4-BE49-F238E27FC236}">
                    <a16:creationId xmlns:a16="http://schemas.microsoft.com/office/drawing/2014/main" id="{7E835BD5-9756-411B-9989-80402C58683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31" name="Google Shape;9627;p117">
                <a:extLst>
                  <a:ext uri="{FF2B5EF4-FFF2-40B4-BE49-F238E27FC236}">
                    <a16:creationId xmlns:a16="http://schemas.microsoft.com/office/drawing/2014/main" id="{34A553E9-42AE-49B1-B73D-86D5AC0B92F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332" name="Google Shape;9611;p117">
              <a:extLst>
                <a:ext uri="{FF2B5EF4-FFF2-40B4-BE49-F238E27FC236}">
                  <a16:creationId xmlns:a16="http://schemas.microsoft.com/office/drawing/2014/main" id="{0EE88F80-E0F2-4C42-97F2-78703B38DDCF}"/>
                </a:ext>
              </a:extLst>
            </p:cNvPr>
            <p:cNvGrpSpPr/>
            <p:nvPr/>
          </p:nvGrpSpPr>
          <p:grpSpPr>
            <a:xfrm>
              <a:off x="4486904" y="3164462"/>
              <a:ext cx="383067" cy="413400"/>
              <a:chOff x="2476982" y="2030254"/>
              <a:chExt cx="383067" cy="413400"/>
            </a:xfrm>
            <a:grpFill/>
          </p:grpSpPr>
          <p:sp>
            <p:nvSpPr>
              <p:cNvPr id="2333" name="Google Shape;9612;p117">
                <a:extLst>
                  <a:ext uri="{FF2B5EF4-FFF2-40B4-BE49-F238E27FC236}">
                    <a16:creationId xmlns:a16="http://schemas.microsoft.com/office/drawing/2014/main" id="{6ACB5FF3-E16F-4EDB-BCB7-633EB349220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34" name="Google Shape;9613;p117">
                <a:extLst>
                  <a:ext uri="{FF2B5EF4-FFF2-40B4-BE49-F238E27FC236}">
                    <a16:creationId xmlns:a16="http://schemas.microsoft.com/office/drawing/2014/main" id="{FF76EFD5-EEBB-40AD-A636-B2E91997F9CD}"/>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35" name="Google Shape;9614;p117">
                <a:extLst>
                  <a:ext uri="{FF2B5EF4-FFF2-40B4-BE49-F238E27FC236}">
                    <a16:creationId xmlns:a16="http://schemas.microsoft.com/office/drawing/2014/main" id="{33F615FF-B85F-4CFB-8C88-19D828440EC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36" name="Google Shape;9615;p117">
                <a:extLst>
                  <a:ext uri="{FF2B5EF4-FFF2-40B4-BE49-F238E27FC236}">
                    <a16:creationId xmlns:a16="http://schemas.microsoft.com/office/drawing/2014/main" id="{628CC96D-1DC5-4A7B-9EB6-FD550B1E9BD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37" name="Google Shape;9616;p117">
                <a:extLst>
                  <a:ext uri="{FF2B5EF4-FFF2-40B4-BE49-F238E27FC236}">
                    <a16:creationId xmlns:a16="http://schemas.microsoft.com/office/drawing/2014/main" id="{C512570B-044E-4C7D-B345-D6F687EA20C5}"/>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38" name="Google Shape;9617;p117">
                <a:extLst>
                  <a:ext uri="{FF2B5EF4-FFF2-40B4-BE49-F238E27FC236}">
                    <a16:creationId xmlns:a16="http://schemas.microsoft.com/office/drawing/2014/main" id="{44620DC6-BC56-4E3E-BA41-88338C0E391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39" name="Google Shape;9618;p117">
                <a:extLst>
                  <a:ext uri="{FF2B5EF4-FFF2-40B4-BE49-F238E27FC236}">
                    <a16:creationId xmlns:a16="http://schemas.microsoft.com/office/drawing/2014/main" id="{8ADEE233-3C06-48FD-A612-2B16D195C609}"/>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340" name="Google Shape;9619;p117">
                <a:extLst>
                  <a:ext uri="{FF2B5EF4-FFF2-40B4-BE49-F238E27FC236}">
                    <a16:creationId xmlns:a16="http://schemas.microsoft.com/office/drawing/2014/main" id="{8030EE3B-0807-49DE-A09F-4DF538EA5C9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41" name="Google Shape;9620;p117">
                <a:extLst>
                  <a:ext uri="{FF2B5EF4-FFF2-40B4-BE49-F238E27FC236}">
                    <a16:creationId xmlns:a16="http://schemas.microsoft.com/office/drawing/2014/main" id="{ED429DCF-389B-4BFB-A03D-4E798759540F}"/>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42" name="Google Shape;9621;p117">
                <a:extLst>
                  <a:ext uri="{FF2B5EF4-FFF2-40B4-BE49-F238E27FC236}">
                    <a16:creationId xmlns:a16="http://schemas.microsoft.com/office/drawing/2014/main" id="{89EB7094-4904-41E0-9BD4-41DE335953E1}"/>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43" name="Google Shape;9622;p117">
                <a:extLst>
                  <a:ext uri="{FF2B5EF4-FFF2-40B4-BE49-F238E27FC236}">
                    <a16:creationId xmlns:a16="http://schemas.microsoft.com/office/drawing/2014/main" id="{2CFA2581-DF6B-4DFD-9B7E-120BFEEECD1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344" name="Google Shape;9623;p117">
                <a:extLst>
                  <a:ext uri="{FF2B5EF4-FFF2-40B4-BE49-F238E27FC236}">
                    <a16:creationId xmlns:a16="http://schemas.microsoft.com/office/drawing/2014/main" id="{887A9043-18DB-4107-91B5-8D26225FD8FA}"/>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345" name="Google Shape;9624;p117">
                <a:extLst>
                  <a:ext uri="{FF2B5EF4-FFF2-40B4-BE49-F238E27FC236}">
                    <a16:creationId xmlns:a16="http://schemas.microsoft.com/office/drawing/2014/main" id="{11BCED0F-EA2D-4E40-8C84-5ED3B22D1FF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346" name="Google Shape;9625;p117">
                <a:extLst>
                  <a:ext uri="{FF2B5EF4-FFF2-40B4-BE49-F238E27FC236}">
                    <a16:creationId xmlns:a16="http://schemas.microsoft.com/office/drawing/2014/main" id="{08222CF3-C777-46CB-9E15-392FA334857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347" name="Google Shape;9626;p117">
                <a:extLst>
                  <a:ext uri="{FF2B5EF4-FFF2-40B4-BE49-F238E27FC236}">
                    <a16:creationId xmlns:a16="http://schemas.microsoft.com/office/drawing/2014/main" id="{721DDDC4-FE3E-4E93-A070-B2A0B9BD4BF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48" name="Google Shape;9627;p117">
                <a:extLst>
                  <a:ext uri="{FF2B5EF4-FFF2-40B4-BE49-F238E27FC236}">
                    <a16:creationId xmlns:a16="http://schemas.microsoft.com/office/drawing/2014/main" id="{703A786B-BFBE-46CA-B1DF-77F81515DC9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349" name="Google Shape;9611;p117">
              <a:extLst>
                <a:ext uri="{FF2B5EF4-FFF2-40B4-BE49-F238E27FC236}">
                  <a16:creationId xmlns:a16="http://schemas.microsoft.com/office/drawing/2014/main" id="{C6E8D589-B2B0-4CAB-A9D8-D54D0425D2B7}"/>
                </a:ext>
              </a:extLst>
            </p:cNvPr>
            <p:cNvGrpSpPr/>
            <p:nvPr/>
          </p:nvGrpSpPr>
          <p:grpSpPr>
            <a:xfrm>
              <a:off x="4487408" y="2848469"/>
              <a:ext cx="383067" cy="413400"/>
              <a:chOff x="2476982" y="2030254"/>
              <a:chExt cx="383067" cy="413400"/>
            </a:xfrm>
            <a:grpFill/>
          </p:grpSpPr>
          <p:sp>
            <p:nvSpPr>
              <p:cNvPr id="2350" name="Google Shape;9612;p117">
                <a:extLst>
                  <a:ext uri="{FF2B5EF4-FFF2-40B4-BE49-F238E27FC236}">
                    <a16:creationId xmlns:a16="http://schemas.microsoft.com/office/drawing/2014/main" id="{E853CFA9-C00E-4626-B70C-B509D868893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51" name="Google Shape;9613;p117">
                <a:extLst>
                  <a:ext uri="{FF2B5EF4-FFF2-40B4-BE49-F238E27FC236}">
                    <a16:creationId xmlns:a16="http://schemas.microsoft.com/office/drawing/2014/main" id="{54A1CB8A-8AF1-40D3-8DB9-45F4F3B5437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52" name="Google Shape;9614;p117">
                <a:extLst>
                  <a:ext uri="{FF2B5EF4-FFF2-40B4-BE49-F238E27FC236}">
                    <a16:creationId xmlns:a16="http://schemas.microsoft.com/office/drawing/2014/main" id="{0BD22290-C86B-4824-88BC-CA4FB6F4A5EF}"/>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53" name="Google Shape;9615;p117">
                <a:extLst>
                  <a:ext uri="{FF2B5EF4-FFF2-40B4-BE49-F238E27FC236}">
                    <a16:creationId xmlns:a16="http://schemas.microsoft.com/office/drawing/2014/main" id="{E5A1C4EA-903E-490E-9E8C-4D405CD329C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54" name="Google Shape;9616;p117">
                <a:extLst>
                  <a:ext uri="{FF2B5EF4-FFF2-40B4-BE49-F238E27FC236}">
                    <a16:creationId xmlns:a16="http://schemas.microsoft.com/office/drawing/2014/main" id="{A9EA89A0-8807-453E-B0D6-445505BC4E0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55" name="Google Shape;9617;p117">
                <a:extLst>
                  <a:ext uri="{FF2B5EF4-FFF2-40B4-BE49-F238E27FC236}">
                    <a16:creationId xmlns:a16="http://schemas.microsoft.com/office/drawing/2014/main" id="{8756EC80-47DA-484D-AA1C-2F134390B54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56" name="Google Shape;9618;p117">
                <a:extLst>
                  <a:ext uri="{FF2B5EF4-FFF2-40B4-BE49-F238E27FC236}">
                    <a16:creationId xmlns:a16="http://schemas.microsoft.com/office/drawing/2014/main" id="{2C6AFB4A-A3B2-48B1-BC89-F24ED05A708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357" name="Google Shape;9619;p117">
                <a:extLst>
                  <a:ext uri="{FF2B5EF4-FFF2-40B4-BE49-F238E27FC236}">
                    <a16:creationId xmlns:a16="http://schemas.microsoft.com/office/drawing/2014/main" id="{04EAF6A9-5EF9-4143-AAFB-EDD22302BB0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58" name="Google Shape;9620;p117">
                <a:extLst>
                  <a:ext uri="{FF2B5EF4-FFF2-40B4-BE49-F238E27FC236}">
                    <a16:creationId xmlns:a16="http://schemas.microsoft.com/office/drawing/2014/main" id="{3F74D94F-C226-4492-B131-F6BE12AC9CF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59" name="Google Shape;9621;p117">
                <a:extLst>
                  <a:ext uri="{FF2B5EF4-FFF2-40B4-BE49-F238E27FC236}">
                    <a16:creationId xmlns:a16="http://schemas.microsoft.com/office/drawing/2014/main" id="{EC583F73-6763-4DC5-A8D3-EFE05D8288B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60" name="Google Shape;9622;p117">
                <a:extLst>
                  <a:ext uri="{FF2B5EF4-FFF2-40B4-BE49-F238E27FC236}">
                    <a16:creationId xmlns:a16="http://schemas.microsoft.com/office/drawing/2014/main" id="{48D0CC02-3DFD-4F2D-9AD7-491223539878}"/>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361" name="Google Shape;9623;p117">
                <a:extLst>
                  <a:ext uri="{FF2B5EF4-FFF2-40B4-BE49-F238E27FC236}">
                    <a16:creationId xmlns:a16="http://schemas.microsoft.com/office/drawing/2014/main" id="{0D660573-C247-4F24-A5A1-9E9A1980104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362" name="Google Shape;9624;p117">
                <a:extLst>
                  <a:ext uri="{FF2B5EF4-FFF2-40B4-BE49-F238E27FC236}">
                    <a16:creationId xmlns:a16="http://schemas.microsoft.com/office/drawing/2014/main" id="{B8434DA4-F728-426E-8681-5D79AE6B7C6C}"/>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363" name="Google Shape;9625;p117">
                <a:extLst>
                  <a:ext uri="{FF2B5EF4-FFF2-40B4-BE49-F238E27FC236}">
                    <a16:creationId xmlns:a16="http://schemas.microsoft.com/office/drawing/2014/main" id="{DA86B5F0-27CE-4224-9A96-1518524C094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364" name="Google Shape;9626;p117">
                <a:extLst>
                  <a:ext uri="{FF2B5EF4-FFF2-40B4-BE49-F238E27FC236}">
                    <a16:creationId xmlns:a16="http://schemas.microsoft.com/office/drawing/2014/main" id="{6807047C-BEC2-40FD-B90C-316B63BC2BF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65" name="Google Shape;9627;p117">
                <a:extLst>
                  <a:ext uri="{FF2B5EF4-FFF2-40B4-BE49-F238E27FC236}">
                    <a16:creationId xmlns:a16="http://schemas.microsoft.com/office/drawing/2014/main" id="{916262C3-5666-4284-BF8C-D0845ACA81C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366" name="Google Shape;9611;p117">
              <a:extLst>
                <a:ext uri="{FF2B5EF4-FFF2-40B4-BE49-F238E27FC236}">
                  <a16:creationId xmlns:a16="http://schemas.microsoft.com/office/drawing/2014/main" id="{977292C3-6368-487A-A866-747C1872254E}"/>
                </a:ext>
              </a:extLst>
            </p:cNvPr>
            <p:cNvGrpSpPr/>
            <p:nvPr/>
          </p:nvGrpSpPr>
          <p:grpSpPr>
            <a:xfrm>
              <a:off x="4487408" y="2534144"/>
              <a:ext cx="383067" cy="413400"/>
              <a:chOff x="2476982" y="2030254"/>
              <a:chExt cx="383067" cy="413400"/>
            </a:xfrm>
            <a:grpFill/>
          </p:grpSpPr>
          <p:sp>
            <p:nvSpPr>
              <p:cNvPr id="2367" name="Google Shape;9612;p117">
                <a:extLst>
                  <a:ext uri="{FF2B5EF4-FFF2-40B4-BE49-F238E27FC236}">
                    <a16:creationId xmlns:a16="http://schemas.microsoft.com/office/drawing/2014/main" id="{EDE5C626-997C-4C83-979E-B2F93B3C263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68" name="Google Shape;9613;p117">
                <a:extLst>
                  <a:ext uri="{FF2B5EF4-FFF2-40B4-BE49-F238E27FC236}">
                    <a16:creationId xmlns:a16="http://schemas.microsoft.com/office/drawing/2014/main" id="{77FFD0BA-631C-462A-BC54-CE88BFFD856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69" name="Google Shape;9614;p117">
                <a:extLst>
                  <a:ext uri="{FF2B5EF4-FFF2-40B4-BE49-F238E27FC236}">
                    <a16:creationId xmlns:a16="http://schemas.microsoft.com/office/drawing/2014/main" id="{F7BF5F0E-A8F7-4B07-9C4D-DE0D74EF90E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70" name="Google Shape;9615;p117">
                <a:extLst>
                  <a:ext uri="{FF2B5EF4-FFF2-40B4-BE49-F238E27FC236}">
                    <a16:creationId xmlns:a16="http://schemas.microsoft.com/office/drawing/2014/main" id="{35A7F4CC-5524-4729-84B5-4D8F14C2D599}"/>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71" name="Google Shape;9616;p117">
                <a:extLst>
                  <a:ext uri="{FF2B5EF4-FFF2-40B4-BE49-F238E27FC236}">
                    <a16:creationId xmlns:a16="http://schemas.microsoft.com/office/drawing/2014/main" id="{AA8CC91E-2150-4E76-BE9B-15C22B229D0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72" name="Google Shape;9617;p117">
                <a:extLst>
                  <a:ext uri="{FF2B5EF4-FFF2-40B4-BE49-F238E27FC236}">
                    <a16:creationId xmlns:a16="http://schemas.microsoft.com/office/drawing/2014/main" id="{190E2E24-DFB4-4C10-9EE4-A12FBDBB33E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73" name="Google Shape;9618;p117">
                <a:extLst>
                  <a:ext uri="{FF2B5EF4-FFF2-40B4-BE49-F238E27FC236}">
                    <a16:creationId xmlns:a16="http://schemas.microsoft.com/office/drawing/2014/main" id="{0906302C-0E91-4C2B-B257-0498FFD9E13C}"/>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374" name="Google Shape;9619;p117">
                <a:extLst>
                  <a:ext uri="{FF2B5EF4-FFF2-40B4-BE49-F238E27FC236}">
                    <a16:creationId xmlns:a16="http://schemas.microsoft.com/office/drawing/2014/main" id="{1FE79DA7-5518-4721-AEAC-D55E301DE692}"/>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75" name="Google Shape;9620;p117">
                <a:extLst>
                  <a:ext uri="{FF2B5EF4-FFF2-40B4-BE49-F238E27FC236}">
                    <a16:creationId xmlns:a16="http://schemas.microsoft.com/office/drawing/2014/main" id="{DB69ED53-6D6E-4328-B7E4-D5376FF2B8D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76" name="Google Shape;9621;p117">
                <a:extLst>
                  <a:ext uri="{FF2B5EF4-FFF2-40B4-BE49-F238E27FC236}">
                    <a16:creationId xmlns:a16="http://schemas.microsoft.com/office/drawing/2014/main" id="{53B00153-D71A-4B86-87D6-8A4CF1ABB8F9}"/>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77" name="Google Shape;9622;p117">
                <a:extLst>
                  <a:ext uri="{FF2B5EF4-FFF2-40B4-BE49-F238E27FC236}">
                    <a16:creationId xmlns:a16="http://schemas.microsoft.com/office/drawing/2014/main" id="{6959D3FE-BC8E-43EE-9557-4C1241EBDF4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378" name="Google Shape;9623;p117">
                <a:extLst>
                  <a:ext uri="{FF2B5EF4-FFF2-40B4-BE49-F238E27FC236}">
                    <a16:creationId xmlns:a16="http://schemas.microsoft.com/office/drawing/2014/main" id="{3F501459-E56C-425F-8169-32DBBE0AF74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379" name="Google Shape;9624;p117">
                <a:extLst>
                  <a:ext uri="{FF2B5EF4-FFF2-40B4-BE49-F238E27FC236}">
                    <a16:creationId xmlns:a16="http://schemas.microsoft.com/office/drawing/2014/main" id="{300B2D9B-8AEB-4541-9647-FAC421BA4A0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380" name="Google Shape;9625;p117">
                <a:extLst>
                  <a:ext uri="{FF2B5EF4-FFF2-40B4-BE49-F238E27FC236}">
                    <a16:creationId xmlns:a16="http://schemas.microsoft.com/office/drawing/2014/main" id="{DE445EB8-71C3-4B32-8B9A-B5F2B306FDB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381" name="Google Shape;9626;p117">
                <a:extLst>
                  <a:ext uri="{FF2B5EF4-FFF2-40B4-BE49-F238E27FC236}">
                    <a16:creationId xmlns:a16="http://schemas.microsoft.com/office/drawing/2014/main" id="{8F6E9988-67E0-4F45-9A91-96B207865B69}"/>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82" name="Google Shape;9627;p117">
                <a:extLst>
                  <a:ext uri="{FF2B5EF4-FFF2-40B4-BE49-F238E27FC236}">
                    <a16:creationId xmlns:a16="http://schemas.microsoft.com/office/drawing/2014/main" id="{87F38527-10E8-4B84-A78B-88ACE3FB0498}"/>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383" name="Google Shape;9611;p117">
              <a:extLst>
                <a:ext uri="{FF2B5EF4-FFF2-40B4-BE49-F238E27FC236}">
                  <a16:creationId xmlns:a16="http://schemas.microsoft.com/office/drawing/2014/main" id="{5ADC7296-6C91-43E7-8862-A5FC443F7E40}"/>
                </a:ext>
              </a:extLst>
            </p:cNvPr>
            <p:cNvGrpSpPr/>
            <p:nvPr/>
          </p:nvGrpSpPr>
          <p:grpSpPr>
            <a:xfrm>
              <a:off x="4487320" y="2219918"/>
              <a:ext cx="383067" cy="413400"/>
              <a:chOff x="2476982" y="2030254"/>
              <a:chExt cx="383067" cy="413400"/>
            </a:xfrm>
            <a:grpFill/>
          </p:grpSpPr>
          <p:sp>
            <p:nvSpPr>
              <p:cNvPr id="2384" name="Google Shape;9612;p117">
                <a:extLst>
                  <a:ext uri="{FF2B5EF4-FFF2-40B4-BE49-F238E27FC236}">
                    <a16:creationId xmlns:a16="http://schemas.microsoft.com/office/drawing/2014/main" id="{12F8B21D-2433-4FD4-90A9-A42D8B3BD7B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85" name="Google Shape;9613;p117">
                <a:extLst>
                  <a:ext uri="{FF2B5EF4-FFF2-40B4-BE49-F238E27FC236}">
                    <a16:creationId xmlns:a16="http://schemas.microsoft.com/office/drawing/2014/main" id="{7DF00A25-F5EE-4C05-8C6E-72966653C42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86" name="Google Shape;9614;p117">
                <a:extLst>
                  <a:ext uri="{FF2B5EF4-FFF2-40B4-BE49-F238E27FC236}">
                    <a16:creationId xmlns:a16="http://schemas.microsoft.com/office/drawing/2014/main" id="{FC25D3B4-5F70-4A3D-9037-2B98A2C55BB5}"/>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87" name="Google Shape;9615;p117">
                <a:extLst>
                  <a:ext uri="{FF2B5EF4-FFF2-40B4-BE49-F238E27FC236}">
                    <a16:creationId xmlns:a16="http://schemas.microsoft.com/office/drawing/2014/main" id="{300027F9-C3A4-404E-8526-6F06C5BB4EA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88" name="Google Shape;9616;p117">
                <a:extLst>
                  <a:ext uri="{FF2B5EF4-FFF2-40B4-BE49-F238E27FC236}">
                    <a16:creationId xmlns:a16="http://schemas.microsoft.com/office/drawing/2014/main" id="{403456CA-087C-473F-90C1-B8BB37F339E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89" name="Google Shape;9617;p117">
                <a:extLst>
                  <a:ext uri="{FF2B5EF4-FFF2-40B4-BE49-F238E27FC236}">
                    <a16:creationId xmlns:a16="http://schemas.microsoft.com/office/drawing/2014/main" id="{2CF3B029-DB60-4AB8-BE9C-65B35167958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390" name="Google Shape;9618;p117">
                <a:extLst>
                  <a:ext uri="{FF2B5EF4-FFF2-40B4-BE49-F238E27FC236}">
                    <a16:creationId xmlns:a16="http://schemas.microsoft.com/office/drawing/2014/main" id="{3FB738D7-90BD-4F8C-B4FC-13D8585EA14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391" name="Google Shape;9619;p117">
                <a:extLst>
                  <a:ext uri="{FF2B5EF4-FFF2-40B4-BE49-F238E27FC236}">
                    <a16:creationId xmlns:a16="http://schemas.microsoft.com/office/drawing/2014/main" id="{A0073BAF-BB41-4B26-B934-8B7EE2FC7DE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92" name="Google Shape;9620;p117">
                <a:extLst>
                  <a:ext uri="{FF2B5EF4-FFF2-40B4-BE49-F238E27FC236}">
                    <a16:creationId xmlns:a16="http://schemas.microsoft.com/office/drawing/2014/main" id="{AD661A80-D029-4318-A054-BDA45FCC29E0}"/>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93" name="Google Shape;9621;p117">
                <a:extLst>
                  <a:ext uri="{FF2B5EF4-FFF2-40B4-BE49-F238E27FC236}">
                    <a16:creationId xmlns:a16="http://schemas.microsoft.com/office/drawing/2014/main" id="{EB38E96F-4B97-4E78-9868-DA588D150ADE}"/>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94" name="Google Shape;9622;p117">
                <a:extLst>
                  <a:ext uri="{FF2B5EF4-FFF2-40B4-BE49-F238E27FC236}">
                    <a16:creationId xmlns:a16="http://schemas.microsoft.com/office/drawing/2014/main" id="{87EB890D-4059-49B1-BA82-9D844C4FC43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395" name="Google Shape;9623;p117">
                <a:extLst>
                  <a:ext uri="{FF2B5EF4-FFF2-40B4-BE49-F238E27FC236}">
                    <a16:creationId xmlns:a16="http://schemas.microsoft.com/office/drawing/2014/main" id="{AD5C32A5-6ACB-45B1-9039-2A297E60599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396" name="Google Shape;9624;p117">
                <a:extLst>
                  <a:ext uri="{FF2B5EF4-FFF2-40B4-BE49-F238E27FC236}">
                    <a16:creationId xmlns:a16="http://schemas.microsoft.com/office/drawing/2014/main" id="{01D65687-2BA3-4FC0-A2BF-683E3842DB04}"/>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397" name="Google Shape;9625;p117">
                <a:extLst>
                  <a:ext uri="{FF2B5EF4-FFF2-40B4-BE49-F238E27FC236}">
                    <a16:creationId xmlns:a16="http://schemas.microsoft.com/office/drawing/2014/main" id="{0FF6F93E-AFC1-46ED-BAC9-E54064175AAA}"/>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398" name="Google Shape;9626;p117">
                <a:extLst>
                  <a:ext uri="{FF2B5EF4-FFF2-40B4-BE49-F238E27FC236}">
                    <a16:creationId xmlns:a16="http://schemas.microsoft.com/office/drawing/2014/main" id="{E68CC9BB-E18B-419A-9075-F8BBB8E047DF}"/>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399" name="Google Shape;9627;p117">
                <a:extLst>
                  <a:ext uri="{FF2B5EF4-FFF2-40B4-BE49-F238E27FC236}">
                    <a16:creationId xmlns:a16="http://schemas.microsoft.com/office/drawing/2014/main" id="{E1EAFE79-FA93-43B3-9F2C-8C0DFDACB0F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400" name="Google Shape;9611;p117">
              <a:extLst>
                <a:ext uri="{FF2B5EF4-FFF2-40B4-BE49-F238E27FC236}">
                  <a16:creationId xmlns:a16="http://schemas.microsoft.com/office/drawing/2014/main" id="{0E2000EB-B920-40F6-B3BA-10AF5116A38E}"/>
                </a:ext>
              </a:extLst>
            </p:cNvPr>
            <p:cNvGrpSpPr/>
            <p:nvPr/>
          </p:nvGrpSpPr>
          <p:grpSpPr>
            <a:xfrm>
              <a:off x="4487320" y="1908768"/>
              <a:ext cx="383067" cy="413400"/>
              <a:chOff x="2476982" y="2030254"/>
              <a:chExt cx="383067" cy="413400"/>
            </a:xfrm>
            <a:grpFill/>
          </p:grpSpPr>
          <p:sp>
            <p:nvSpPr>
              <p:cNvPr id="2401" name="Google Shape;9612;p117">
                <a:extLst>
                  <a:ext uri="{FF2B5EF4-FFF2-40B4-BE49-F238E27FC236}">
                    <a16:creationId xmlns:a16="http://schemas.microsoft.com/office/drawing/2014/main" id="{5F0CD033-E6B4-4C0F-896A-A0F0AC2B34D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02" name="Google Shape;9613;p117">
                <a:extLst>
                  <a:ext uri="{FF2B5EF4-FFF2-40B4-BE49-F238E27FC236}">
                    <a16:creationId xmlns:a16="http://schemas.microsoft.com/office/drawing/2014/main" id="{B3333405-699F-4484-8E9E-281CE3EDB47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03" name="Google Shape;9614;p117">
                <a:extLst>
                  <a:ext uri="{FF2B5EF4-FFF2-40B4-BE49-F238E27FC236}">
                    <a16:creationId xmlns:a16="http://schemas.microsoft.com/office/drawing/2014/main" id="{B5BE621E-1D9F-40A5-BC0C-AFB54E32BE2C}"/>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04" name="Google Shape;9615;p117">
                <a:extLst>
                  <a:ext uri="{FF2B5EF4-FFF2-40B4-BE49-F238E27FC236}">
                    <a16:creationId xmlns:a16="http://schemas.microsoft.com/office/drawing/2014/main" id="{BB9A5CC2-BE06-4373-8AA6-31FE82DA6E99}"/>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05" name="Google Shape;9616;p117">
                <a:extLst>
                  <a:ext uri="{FF2B5EF4-FFF2-40B4-BE49-F238E27FC236}">
                    <a16:creationId xmlns:a16="http://schemas.microsoft.com/office/drawing/2014/main" id="{57AC079C-9A46-4399-B8B1-BBD324A93B7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06" name="Google Shape;9617;p117">
                <a:extLst>
                  <a:ext uri="{FF2B5EF4-FFF2-40B4-BE49-F238E27FC236}">
                    <a16:creationId xmlns:a16="http://schemas.microsoft.com/office/drawing/2014/main" id="{D3C0911A-0AF8-4569-97FB-A5F8FC1C662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07" name="Google Shape;9618;p117">
                <a:extLst>
                  <a:ext uri="{FF2B5EF4-FFF2-40B4-BE49-F238E27FC236}">
                    <a16:creationId xmlns:a16="http://schemas.microsoft.com/office/drawing/2014/main" id="{58540F1E-A96A-4851-BEFB-19E461293A5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408" name="Google Shape;9619;p117">
                <a:extLst>
                  <a:ext uri="{FF2B5EF4-FFF2-40B4-BE49-F238E27FC236}">
                    <a16:creationId xmlns:a16="http://schemas.microsoft.com/office/drawing/2014/main" id="{B6265A68-5368-483C-B433-0C695367E59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09" name="Google Shape;9620;p117">
                <a:extLst>
                  <a:ext uri="{FF2B5EF4-FFF2-40B4-BE49-F238E27FC236}">
                    <a16:creationId xmlns:a16="http://schemas.microsoft.com/office/drawing/2014/main" id="{F8BD64A0-3238-40AC-87DC-ECAC8C7CA50F}"/>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10" name="Google Shape;9621;p117">
                <a:extLst>
                  <a:ext uri="{FF2B5EF4-FFF2-40B4-BE49-F238E27FC236}">
                    <a16:creationId xmlns:a16="http://schemas.microsoft.com/office/drawing/2014/main" id="{C78156AA-630F-40FA-B8DA-AF7A9AB3814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11" name="Google Shape;9622;p117">
                <a:extLst>
                  <a:ext uri="{FF2B5EF4-FFF2-40B4-BE49-F238E27FC236}">
                    <a16:creationId xmlns:a16="http://schemas.microsoft.com/office/drawing/2014/main" id="{86DF8F48-3497-48AF-AE69-4F3DE875A45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412" name="Google Shape;9623;p117">
                <a:extLst>
                  <a:ext uri="{FF2B5EF4-FFF2-40B4-BE49-F238E27FC236}">
                    <a16:creationId xmlns:a16="http://schemas.microsoft.com/office/drawing/2014/main" id="{17E97C9F-9925-4E88-8BD5-8035058A0E3D}"/>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413" name="Google Shape;9624;p117">
                <a:extLst>
                  <a:ext uri="{FF2B5EF4-FFF2-40B4-BE49-F238E27FC236}">
                    <a16:creationId xmlns:a16="http://schemas.microsoft.com/office/drawing/2014/main" id="{E51B965C-DA28-47E3-AC38-8EC571643C9E}"/>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414" name="Google Shape;9625;p117">
                <a:extLst>
                  <a:ext uri="{FF2B5EF4-FFF2-40B4-BE49-F238E27FC236}">
                    <a16:creationId xmlns:a16="http://schemas.microsoft.com/office/drawing/2014/main" id="{29CEA135-881E-4B62-AA5D-2EF8A4FA874A}"/>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415" name="Google Shape;9626;p117">
                <a:extLst>
                  <a:ext uri="{FF2B5EF4-FFF2-40B4-BE49-F238E27FC236}">
                    <a16:creationId xmlns:a16="http://schemas.microsoft.com/office/drawing/2014/main" id="{B53E5666-70E8-46B8-AED2-E445F65EF44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16" name="Google Shape;9627;p117">
                <a:extLst>
                  <a:ext uri="{FF2B5EF4-FFF2-40B4-BE49-F238E27FC236}">
                    <a16:creationId xmlns:a16="http://schemas.microsoft.com/office/drawing/2014/main" id="{87F10674-155E-4618-AD9E-ECFDA80C154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417" name="Google Shape;9611;p117">
              <a:extLst>
                <a:ext uri="{FF2B5EF4-FFF2-40B4-BE49-F238E27FC236}">
                  <a16:creationId xmlns:a16="http://schemas.microsoft.com/office/drawing/2014/main" id="{2FBB812D-266E-43A4-A109-87778E8647B6}"/>
                </a:ext>
              </a:extLst>
            </p:cNvPr>
            <p:cNvGrpSpPr/>
            <p:nvPr/>
          </p:nvGrpSpPr>
          <p:grpSpPr>
            <a:xfrm>
              <a:off x="4487320" y="1600793"/>
              <a:ext cx="383067" cy="413400"/>
              <a:chOff x="2476982" y="2030254"/>
              <a:chExt cx="383067" cy="413400"/>
            </a:xfrm>
            <a:grpFill/>
          </p:grpSpPr>
          <p:sp>
            <p:nvSpPr>
              <p:cNvPr id="2418" name="Google Shape;9612;p117">
                <a:extLst>
                  <a:ext uri="{FF2B5EF4-FFF2-40B4-BE49-F238E27FC236}">
                    <a16:creationId xmlns:a16="http://schemas.microsoft.com/office/drawing/2014/main" id="{9BCB6091-4791-42B6-B2F3-759084ACC6A3}"/>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19" name="Google Shape;9613;p117">
                <a:extLst>
                  <a:ext uri="{FF2B5EF4-FFF2-40B4-BE49-F238E27FC236}">
                    <a16:creationId xmlns:a16="http://schemas.microsoft.com/office/drawing/2014/main" id="{24735409-AA06-4D41-A1DD-EFF288B17B8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20" name="Google Shape;9614;p117">
                <a:extLst>
                  <a:ext uri="{FF2B5EF4-FFF2-40B4-BE49-F238E27FC236}">
                    <a16:creationId xmlns:a16="http://schemas.microsoft.com/office/drawing/2014/main" id="{CF035149-274F-4E94-A6BC-CF178858260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21" name="Google Shape;9615;p117">
                <a:extLst>
                  <a:ext uri="{FF2B5EF4-FFF2-40B4-BE49-F238E27FC236}">
                    <a16:creationId xmlns:a16="http://schemas.microsoft.com/office/drawing/2014/main" id="{9EC9934F-1811-47FE-A95C-759ED59C886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22" name="Google Shape;9616;p117">
                <a:extLst>
                  <a:ext uri="{FF2B5EF4-FFF2-40B4-BE49-F238E27FC236}">
                    <a16:creationId xmlns:a16="http://schemas.microsoft.com/office/drawing/2014/main" id="{14ED3804-8B73-4544-9813-E0250396294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23" name="Google Shape;9617;p117">
                <a:extLst>
                  <a:ext uri="{FF2B5EF4-FFF2-40B4-BE49-F238E27FC236}">
                    <a16:creationId xmlns:a16="http://schemas.microsoft.com/office/drawing/2014/main" id="{7F9593AC-D12F-486C-B873-31A8661E3EC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24" name="Google Shape;9618;p117">
                <a:extLst>
                  <a:ext uri="{FF2B5EF4-FFF2-40B4-BE49-F238E27FC236}">
                    <a16:creationId xmlns:a16="http://schemas.microsoft.com/office/drawing/2014/main" id="{6372D625-2F47-44AB-9CEC-28A71F4373D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425" name="Google Shape;9619;p117">
                <a:extLst>
                  <a:ext uri="{FF2B5EF4-FFF2-40B4-BE49-F238E27FC236}">
                    <a16:creationId xmlns:a16="http://schemas.microsoft.com/office/drawing/2014/main" id="{39891931-4A7F-478C-BC2F-6BEE8138304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26" name="Google Shape;9620;p117">
                <a:extLst>
                  <a:ext uri="{FF2B5EF4-FFF2-40B4-BE49-F238E27FC236}">
                    <a16:creationId xmlns:a16="http://schemas.microsoft.com/office/drawing/2014/main" id="{54CBD1A2-EA37-4831-89AB-A676DFFC888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27" name="Google Shape;9621;p117">
                <a:extLst>
                  <a:ext uri="{FF2B5EF4-FFF2-40B4-BE49-F238E27FC236}">
                    <a16:creationId xmlns:a16="http://schemas.microsoft.com/office/drawing/2014/main" id="{1063A35B-80BF-44D5-935F-C2ECFDDA98B1}"/>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28" name="Google Shape;9622;p117">
                <a:extLst>
                  <a:ext uri="{FF2B5EF4-FFF2-40B4-BE49-F238E27FC236}">
                    <a16:creationId xmlns:a16="http://schemas.microsoft.com/office/drawing/2014/main" id="{D1F0C765-D1D3-4ADC-994D-419CA1AE4AC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429" name="Google Shape;9623;p117">
                <a:extLst>
                  <a:ext uri="{FF2B5EF4-FFF2-40B4-BE49-F238E27FC236}">
                    <a16:creationId xmlns:a16="http://schemas.microsoft.com/office/drawing/2014/main" id="{AD41DEE6-024B-40FB-AED4-B7CF27535F7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430" name="Google Shape;9624;p117">
                <a:extLst>
                  <a:ext uri="{FF2B5EF4-FFF2-40B4-BE49-F238E27FC236}">
                    <a16:creationId xmlns:a16="http://schemas.microsoft.com/office/drawing/2014/main" id="{B2D6B125-2D55-40F1-9D93-C0565657C14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431" name="Google Shape;9625;p117">
                <a:extLst>
                  <a:ext uri="{FF2B5EF4-FFF2-40B4-BE49-F238E27FC236}">
                    <a16:creationId xmlns:a16="http://schemas.microsoft.com/office/drawing/2014/main" id="{0F083F09-3671-4094-860D-76638F0D09D4}"/>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432" name="Google Shape;9626;p117">
                <a:extLst>
                  <a:ext uri="{FF2B5EF4-FFF2-40B4-BE49-F238E27FC236}">
                    <a16:creationId xmlns:a16="http://schemas.microsoft.com/office/drawing/2014/main" id="{C16DDB81-C021-457E-814E-2B42AB2F876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33" name="Google Shape;9627;p117">
                <a:extLst>
                  <a:ext uri="{FF2B5EF4-FFF2-40B4-BE49-F238E27FC236}">
                    <a16:creationId xmlns:a16="http://schemas.microsoft.com/office/drawing/2014/main" id="{66EA07D8-D8A6-4005-BFA0-177830D01A07}"/>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434" name="Google Shape;9611;p117">
              <a:extLst>
                <a:ext uri="{FF2B5EF4-FFF2-40B4-BE49-F238E27FC236}">
                  <a16:creationId xmlns:a16="http://schemas.microsoft.com/office/drawing/2014/main" id="{8A8CFF6F-A828-40E7-9D17-0723F8E6BF90}"/>
                </a:ext>
              </a:extLst>
            </p:cNvPr>
            <p:cNvGrpSpPr/>
            <p:nvPr/>
          </p:nvGrpSpPr>
          <p:grpSpPr>
            <a:xfrm>
              <a:off x="4487320" y="1505543"/>
              <a:ext cx="383067" cy="413400"/>
              <a:chOff x="2476982" y="2030254"/>
              <a:chExt cx="383067" cy="413400"/>
            </a:xfrm>
            <a:grpFill/>
          </p:grpSpPr>
          <p:sp>
            <p:nvSpPr>
              <p:cNvPr id="2435" name="Google Shape;9612;p117">
                <a:extLst>
                  <a:ext uri="{FF2B5EF4-FFF2-40B4-BE49-F238E27FC236}">
                    <a16:creationId xmlns:a16="http://schemas.microsoft.com/office/drawing/2014/main" id="{1632AB8D-A8F4-4E7A-8F5F-FDA34A765A5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36" name="Google Shape;9613;p117">
                <a:extLst>
                  <a:ext uri="{FF2B5EF4-FFF2-40B4-BE49-F238E27FC236}">
                    <a16:creationId xmlns:a16="http://schemas.microsoft.com/office/drawing/2014/main" id="{881A575E-1E34-40EB-9BBF-CACCB986F4F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37" name="Google Shape;9614;p117">
                <a:extLst>
                  <a:ext uri="{FF2B5EF4-FFF2-40B4-BE49-F238E27FC236}">
                    <a16:creationId xmlns:a16="http://schemas.microsoft.com/office/drawing/2014/main" id="{86F2832D-2B4C-40BA-BC02-242EC113637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38" name="Google Shape;9615;p117">
                <a:extLst>
                  <a:ext uri="{FF2B5EF4-FFF2-40B4-BE49-F238E27FC236}">
                    <a16:creationId xmlns:a16="http://schemas.microsoft.com/office/drawing/2014/main" id="{929A84CE-9411-4434-B7C6-6B2C4C5588A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39" name="Google Shape;9616;p117">
                <a:extLst>
                  <a:ext uri="{FF2B5EF4-FFF2-40B4-BE49-F238E27FC236}">
                    <a16:creationId xmlns:a16="http://schemas.microsoft.com/office/drawing/2014/main" id="{35430889-771B-4285-89F0-1DFCF8DC1C2B}"/>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40" name="Google Shape;9617;p117">
                <a:extLst>
                  <a:ext uri="{FF2B5EF4-FFF2-40B4-BE49-F238E27FC236}">
                    <a16:creationId xmlns:a16="http://schemas.microsoft.com/office/drawing/2014/main" id="{D9862432-439A-4E6B-A0D4-1AFE19B5157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41" name="Google Shape;9618;p117">
                <a:extLst>
                  <a:ext uri="{FF2B5EF4-FFF2-40B4-BE49-F238E27FC236}">
                    <a16:creationId xmlns:a16="http://schemas.microsoft.com/office/drawing/2014/main" id="{D359DAE1-BD1A-4E81-B4BB-99CAD0FD7BA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442" name="Google Shape;9619;p117">
                <a:extLst>
                  <a:ext uri="{FF2B5EF4-FFF2-40B4-BE49-F238E27FC236}">
                    <a16:creationId xmlns:a16="http://schemas.microsoft.com/office/drawing/2014/main" id="{EFD72401-542F-44DC-B7B6-D2B2C3A138F5}"/>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43" name="Google Shape;9620;p117">
                <a:extLst>
                  <a:ext uri="{FF2B5EF4-FFF2-40B4-BE49-F238E27FC236}">
                    <a16:creationId xmlns:a16="http://schemas.microsoft.com/office/drawing/2014/main" id="{DB2F2DF6-A3BD-428E-BAF3-B8FC15C5209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44" name="Google Shape;9621;p117">
                <a:extLst>
                  <a:ext uri="{FF2B5EF4-FFF2-40B4-BE49-F238E27FC236}">
                    <a16:creationId xmlns:a16="http://schemas.microsoft.com/office/drawing/2014/main" id="{BECF7ECA-3B9C-4A28-9E08-982C1701167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45" name="Google Shape;9622;p117">
                <a:extLst>
                  <a:ext uri="{FF2B5EF4-FFF2-40B4-BE49-F238E27FC236}">
                    <a16:creationId xmlns:a16="http://schemas.microsoft.com/office/drawing/2014/main" id="{65926733-5A01-44AB-8D1E-A9C25F5FA6E9}"/>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446" name="Google Shape;9623;p117">
                <a:extLst>
                  <a:ext uri="{FF2B5EF4-FFF2-40B4-BE49-F238E27FC236}">
                    <a16:creationId xmlns:a16="http://schemas.microsoft.com/office/drawing/2014/main" id="{24A44A7E-C5FC-4E5C-8B65-23CB05627B2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447" name="Google Shape;9624;p117">
                <a:extLst>
                  <a:ext uri="{FF2B5EF4-FFF2-40B4-BE49-F238E27FC236}">
                    <a16:creationId xmlns:a16="http://schemas.microsoft.com/office/drawing/2014/main" id="{77697541-CCCE-4A30-8452-40226F0EDEE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448" name="Google Shape;9625;p117">
                <a:extLst>
                  <a:ext uri="{FF2B5EF4-FFF2-40B4-BE49-F238E27FC236}">
                    <a16:creationId xmlns:a16="http://schemas.microsoft.com/office/drawing/2014/main" id="{D8134FE7-8260-4B59-8E2F-28695CFD3824}"/>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449" name="Google Shape;9626;p117">
                <a:extLst>
                  <a:ext uri="{FF2B5EF4-FFF2-40B4-BE49-F238E27FC236}">
                    <a16:creationId xmlns:a16="http://schemas.microsoft.com/office/drawing/2014/main" id="{F922C2FB-AFF8-460B-9C1B-638B0E06E7EC}"/>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50" name="Google Shape;9627;p117">
                <a:extLst>
                  <a:ext uri="{FF2B5EF4-FFF2-40B4-BE49-F238E27FC236}">
                    <a16:creationId xmlns:a16="http://schemas.microsoft.com/office/drawing/2014/main" id="{F53C480A-A390-415B-B6F7-6B4AA367E01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451" name="Google Shape;9611;p117">
              <a:extLst>
                <a:ext uri="{FF2B5EF4-FFF2-40B4-BE49-F238E27FC236}">
                  <a16:creationId xmlns:a16="http://schemas.microsoft.com/office/drawing/2014/main" id="{4CBC55F7-4F3C-4FCB-BBBB-4A7277091DAE}"/>
                </a:ext>
              </a:extLst>
            </p:cNvPr>
            <p:cNvGrpSpPr/>
            <p:nvPr/>
          </p:nvGrpSpPr>
          <p:grpSpPr>
            <a:xfrm>
              <a:off x="4388023" y="3885555"/>
              <a:ext cx="383067" cy="413400"/>
              <a:chOff x="2476982" y="2030254"/>
              <a:chExt cx="383067" cy="413400"/>
            </a:xfrm>
            <a:grpFill/>
          </p:grpSpPr>
          <p:sp>
            <p:nvSpPr>
              <p:cNvPr id="2452" name="Google Shape;9612;p117">
                <a:extLst>
                  <a:ext uri="{FF2B5EF4-FFF2-40B4-BE49-F238E27FC236}">
                    <a16:creationId xmlns:a16="http://schemas.microsoft.com/office/drawing/2014/main" id="{3D35970E-9796-4E65-9D28-A0858AD2015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53" name="Google Shape;9613;p117">
                <a:extLst>
                  <a:ext uri="{FF2B5EF4-FFF2-40B4-BE49-F238E27FC236}">
                    <a16:creationId xmlns:a16="http://schemas.microsoft.com/office/drawing/2014/main" id="{228D155E-70E8-413B-99FA-830A79E9BB74}"/>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54" name="Google Shape;9614;p117">
                <a:extLst>
                  <a:ext uri="{FF2B5EF4-FFF2-40B4-BE49-F238E27FC236}">
                    <a16:creationId xmlns:a16="http://schemas.microsoft.com/office/drawing/2014/main" id="{7ED13E5F-8039-4549-BA39-A5F5A9D710E8}"/>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55" name="Google Shape;9615;p117">
                <a:extLst>
                  <a:ext uri="{FF2B5EF4-FFF2-40B4-BE49-F238E27FC236}">
                    <a16:creationId xmlns:a16="http://schemas.microsoft.com/office/drawing/2014/main" id="{CCBB22DF-B2A3-4FE0-803A-B083A6F98D51}"/>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56" name="Google Shape;9616;p117">
                <a:extLst>
                  <a:ext uri="{FF2B5EF4-FFF2-40B4-BE49-F238E27FC236}">
                    <a16:creationId xmlns:a16="http://schemas.microsoft.com/office/drawing/2014/main" id="{670ED55F-6CDC-46F7-8117-B8A62111A49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57" name="Google Shape;9617;p117">
                <a:extLst>
                  <a:ext uri="{FF2B5EF4-FFF2-40B4-BE49-F238E27FC236}">
                    <a16:creationId xmlns:a16="http://schemas.microsoft.com/office/drawing/2014/main" id="{8C704612-43AA-40F8-8022-2A3D7C10F583}"/>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58" name="Google Shape;9618;p117">
                <a:extLst>
                  <a:ext uri="{FF2B5EF4-FFF2-40B4-BE49-F238E27FC236}">
                    <a16:creationId xmlns:a16="http://schemas.microsoft.com/office/drawing/2014/main" id="{14CC58EF-70CF-4786-B42A-F9E9DFF7D437}"/>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459" name="Google Shape;9619;p117">
                <a:extLst>
                  <a:ext uri="{FF2B5EF4-FFF2-40B4-BE49-F238E27FC236}">
                    <a16:creationId xmlns:a16="http://schemas.microsoft.com/office/drawing/2014/main" id="{444F6D5D-F0C1-42D8-A658-2F928AAAAE7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60" name="Google Shape;9620;p117">
                <a:extLst>
                  <a:ext uri="{FF2B5EF4-FFF2-40B4-BE49-F238E27FC236}">
                    <a16:creationId xmlns:a16="http://schemas.microsoft.com/office/drawing/2014/main" id="{2EE4A120-2A83-4521-88C6-C85BB69704D9}"/>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61" name="Google Shape;9621;p117">
                <a:extLst>
                  <a:ext uri="{FF2B5EF4-FFF2-40B4-BE49-F238E27FC236}">
                    <a16:creationId xmlns:a16="http://schemas.microsoft.com/office/drawing/2014/main" id="{59356761-4EB1-45B1-AB44-8329C51C690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62" name="Google Shape;9622;p117">
                <a:extLst>
                  <a:ext uri="{FF2B5EF4-FFF2-40B4-BE49-F238E27FC236}">
                    <a16:creationId xmlns:a16="http://schemas.microsoft.com/office/drawing/2014/main" id="{ADAF0AFF-8275-4570-ABDB-33DDE47C85BA}"/>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463" name="Google Shape;9623;p117">
                <a:extLst>
                  <a:ext uri="{FF2B5EF4-FFF2-40B4-BE49-F238E27FC236}">
                    <a16:creationId xmlns:a16="http://schemas.microsoft.com/office/drawing/2014/main" id="{5452E3A2-CCE3-4FE6-82D0-E429805326A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464" name="Google Shape;9624;p117">
                <a:extLst>
                  <a:ext uri="{FF2B5EF4-FFF2-40B4-BE49-F238E27FC236}">
                    <a16:creationId xmlns:a16="http://schemas.microsoft.com/office/drawing/2014/main" id="{67974000-6853-4DF4-8A0F-DF3D8307217E}"/>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465" name="Google Shape;9625;p117">
                <a:extLst>
                  <a:ext uri="{FF2B5EF4-FFF2-40B4-BE49-F238E27FC236}">
                    <a16:creationId xmlns:a16="http://schemas.microsoft.com/office/drawing/2014/main" id="{5410D42A-0649-41C7-B8E0-8788043D3FD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466" name="Google Shape;9626;p117">
                <a:extLst>
                  <a:ext uri="{FF2B5EF4-FFF2-40B4-BE49-F238E27FC236}">
                    <a16:creationId xmlns:a16="http://schemas.microsoft.com/office/drawing/2014/main" id="{FA83652E-1846-4929-9D90-4C1F1CE6CDC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67" name="Google Shape;9627;p117">
                <a:extLst>
                  <a:ext uri="{FF2B5EF4-FFF2-40B4-BE49-F238E27FC236}">
                    <a16:creationId xmlns:a16="http://schemas.microsoft.com/office/drawing/2014/main" id="{B2B227E7-681F-4D51-89A9-4CB371A08388}"/>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468" name="Google Shape;9611;p117">
              <a:extLst>
                <a:ext uri="{FF2B5EF4-FFF2-40B4-BE49-F238E27FC236}">
                  <a16:creationId xmlns:a16="http://schemas.microsoft.com/office/drawing/2014/main" id="{5E2AB6F7-FF15-4183-81F6-7D78BCF1A3D1}"/>
                </a:ext>
              </a:extLst>
            </p:cNvPr>
            <p:cNvGrpSpPr/>
            <p:nvPr/>
          </p:nvGrpSpPr>
          <p:grpSpPr>
            <a:xfrm>
              <a:off x="4389215" y="3570433"/>
              <a:ext cx="383067" cy="413400"/>
              <a:chOff x="2476982" y="2030254"/>
              <a:chExt cx="383067" cy="413400"/>
            </a:xfrm>
            <a:grpFill/>
          </p:grpSpPr>
          <p:sp>
            <p:nvSpPr>
              <p:cNvPr id="2469" name="Google Shape;9612;p117">
                <a:extLst>
                  <a:ext uri="{FF2B5EF4-FFF2-40B4-BE49-F238E27FC236}">
                    <a16:creationId xmlns:a16="http://schemas.microsoft.com/office/drawing/2014/main" id="{B270B39E-496F-4A87-B569-A8719F603C8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70" name="Google Shape;9613;p117">
                <a:extLst>
                  <a:ext uri="{FF2B5EF4-FFF2-40B4-BE49-F238E27FC236}">
                    <a16:creationId xmlns:a16="http://schemas.microsoft.com/office/drawing/2014/main" id="{49B98480-C63D-4D71-925C-E2A7A65DF2F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71" name="Google Shape;9614;p117">
                <a:extLst>
                  <a:ext uri="{FF2B5EF4-FFF2-40B4-BE49-F238E27FC236}">
                    <a16:creationId xmlns:a16="http://schemas.microsoft.com/office/drawing/2014/main" id="{EA731AEF-0C81-4BC8-8879-DD48E761721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72" name="Google Shape;9615;p117">
                <a:extLst>
                  <a:ext uri="{FF2B5EF4-FFF2-40B4-BE49-F238E27FC236}">
                    <a16:creationId xmlns:a16="http://schemas.microsoft.com/office/drawing/2014/main" id="{349F1784-D76B-4B63-8760-CD6979E9298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73" name="Google Shape;9616;p117">
                <a:extLst>
                  <a:ext uri="{FF2B5EF4-FFF2-40B4-BE49-F238E27FC236}">
                    <a16:creationId xmlns:a16="http://schemas.microsoft.com/office/drawing/2014/main" id="{1CCC0318-4658-45AC-8BFF-F93D43222AD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74" name="Google Shape;9617;p117">
                <a:extLst>
                  <a:ext uri="{FF2B5EF4-FFF2-40B4-BE49-F238E27FC236}">
                    <a16:creationId xmlns:a16="http://schemas.microsoft.com/office/drawing/2014/main" id="{0E725A3D-67C1-4FB4-A6FC-03072E6B559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75" name="Google Shape;9618;p117">
                <a:extLst>
                  <a:ext uri="{FF2B5EF4-FFF2-40B4-BE49-F238E27FC236}">
                    <a16:creationId xmlns:a16="http://schemas.microsoft.com/office/drawing/2014/main" id="{E4293771-448A-4B34-97D4-454EB829F360}"/>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476" name="Google Shape;9619;p117">
                <a:extLst>
                  <a:ext uri="{FF2B5EF4-FFF2-40B4-BE49-F238E27FC236}">
                    <a16:creationId xmlns:a16="http://schemas.microsoft.com/office/drawing/2014/main" id="{226A3A3D-F7DE-46BE-9C06-BF0A5CF8F222}"/>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77" name="Google Shape;9620;p117">
                <a:extLst>
                  <a:ext uri="{FF2B5EF4-FFF2-40B4-BE49-F238E27FC236}">
                    <a16:creationId xmlns:a16="http://schemas.microsoft.com/office/drawing/2014/main" id="{4E0F900B-273B-497C-812E-40A3E4825FCF}"/>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78" name="Google Shape;9621;p117">
                <a:extLst>
                  <a:ext uri="{FF2B5EF4-FFF2-40B4-BE49-F238E27FC236}">
                    <a16:creationId xmlns:a16="http://schemas.microsoft.com/office/drawing/2014/main" id="{692B6325-7C42-4C64-8A4A-C93D9862178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79" name="Google Shape;9622;p117">
                <a:extLst>
                  <a:ext uri="{FF2B5EF4-FFF2-40B4-BE49-F238E27FC236}">
                    <a16:creationId xmlns:a16="http://schemas.microsoft.com/office/drawing/2014/main" id="{C7965F68-2E9D-4F58-8581-60F35DA4B1C5}"/>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480" name="Google Shape;9623;p117">
                <a:extLst>
                  <a:ext uri="{FF2B5EF4-FFF2-40B4-BE49-F238E27FC236}">
                    <a16:creationId xmlns:a16="http://schemas.microsoft.com/office/drawing/2014/main" id="{89D15AB5-491A-4751-9F3A-C6C3BB1D1AE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481" name="Google Shape;9624;p117">
                <a:extLst>
                  <a:ext uri="{FF2B5EF4-FFF2-40B4-BE49-F238E27FC236}">
                    <a16:creationId xmlns:a16="http://schemas.microsoft.com/office/drawing/2014/main" id="{121CE459-AC30-4FAB-A433-39DB8C3CFCC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482" name="Google Shape;9625;p117">
                <a:extLst>
                  <a:ext uri="{FF2B5EF4-FFF2-40B4-BE49-F238E27FC236}">
                    <a16:creationId xmlns:a16="http://schemas.microsoft.com/office/drawing/2014/main" id="{A924A374-1CE1-4F67-AADD-BBCFF237941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483" name="Google Shape;9626;p117">
                <a:extLst>
                  <a:ext uri="{FF2B5EF4-FFF2-40B4-BE49-F238E27FC236}">
                    <a16:creationId xmlns:a16="http://schemas.microsoft.com/office/drawing/2014/main" id="{3C1A7C4F-97BC-48FB-BE38-644DB53DAE4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84" name="Google Shape;9627;p117">
                <a:extLst>
                  <a:ext uri="{FF2B5EF4-FFF2-40B4-BE49-F238E27FC236}">
                    <a16:creationId xmlns:a16="http://schemas.microsoft.com/office/drawing/2014/main" id="{719DDAE8-AEF4-490E-B1D4-8A210C80E55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485" name="Google Shape;9611;p117">
              <a:extLst>
                <a:ext uri="{FF2B5EF4-FFF2-40B4-BE49-F238E27FC236}">
                  <a16:creationId xmlns:a16="http://schemas.microsoft.com/office/drawing/2014/main" id="{2F875E41-EC37-471C-A782-49BF4BB5093B}"/>
                </a:ext>
              </a:extLst>
            </p:cNvPr>
            <p:cNvGrpSpPr/>
            <p:nvPr/>
          </p:nvGrpSpPr>
          <p:grpSpPr>
            <a:xfrm>
              <a:off x="4388479" y="3259712"/>
              <a:ext cx="383067" cy="413400"/>
              <a:chOff x="2476982" y="2030254"/>
              <a:chExt cx="383067" cy="413400"/>
            </a:xfrm>
            <a:grpFill/>
          </p:grpSpPr>
          <p:sp>
            <p:nvSpPr>
              <p:cNvPr id="2486" name="Google Shape;9612;p117">
                <a:extLst>
                  <a:ext uri="{FF2B5EF4-FFF2-40B4-BE49-F238E27FC236}">
                    <a16:creationId xmlns:a16="http://schemas.microsoft.com/office/drawing/2014/main" id="{97A2096E-2C93-49F7-9D9B-59A2A1A7BB7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87" name="Google Shape;9613;p117">
                <a:extLst>
                  <a:ext uri="{FF2B5EF4-FFF2-40B4-BE49-F238E27FC236}">
                    <a16:creationId xmlns:a16="http://schemas.microsoft.com/office/drawing/2014/main" id="{CEEFECCA-6757-41BA-AB16-33D7EF592E0E}"/>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88" name="Google Shape;9614;p117">
                <a:extLst>
                  <a:ext uri="{FF2B5EF4-FFF2-40B4-BE49-F238E27FC236}">
                    <a16:creationId xmlns:a16="http://schemas.microsoft.com/office/drawing/2014/main" id="{1D9D47CA-BAA4-4348-A3EA-3F137AC9B77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89" name="Google Shape;9615;p117">
                <a:extLst>
                  <a:ext uri="{FF2B5EF4-FFF2-40B4-BE49-F238E27FC236}">
                    <a16:creationId xmlns:a16="http://schemas.microsoft.com/office/drawing/2014/main" id="{A66B8348-4AB3-415E-B4DB-05F2F35BC2E8}"/>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90" name="Google Shape;9616;p117">
                <a:extLst>
                  <a:ext uri="{FF2B5EF4-FFF2-40B4-BE49-F238E27FC236}">
                    <a16:creationId xmlns:a16="http://schemas.microsoft.com/office/drawing/2014/main" id="{CAFBF224-9BA1-4393-BE6B-2338C8460F2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91" name="Google Shape;9617;p117">
                <a:extLst>
                  <a:ext uri="{FF2B5EF4-FFF2-40B4-BE49-F238E27FC236}">
                    <a16:creationId xmlns:a16="http://schemas.microsoft.com/office/drawing/2014/main" id="{BC79DD3B-506C-458A-AC2E-4E99B342EB60}"/>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492" name="Google Shape;9618;p117">
                <a:extLst>
                  <a:ext uri="{FF2B5EF4-FFF2-40B4-BE49-F238E27FC236}">
                    <a16:creationId xmlns:a16="http://schemas.microsoft.com/office/drawing/2014/main" id="{027E1ACF-F0D0-4ED5-866F-5DAF90A0DA0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493" name="Google Shape;9619;p117">
                <a:extLst>
                  <a:ext uri="{FF2B5EF4-FFF2-40B4-BE49-F238E27FC236}">
                    <a16:creationId xmlns:a16="http://schemas.microsoft.com/office/drawing/2014/main" id="{91E2B382-BE84-4C57-B343-5575DC6539EC}"/>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94" name="Google Shape;9620;p117">
                <a:extLst>
                  <a:ext uri="{FF2B5EF4-FFF2-40B4-BE49-F238E27FC236}">
                    <a16:creationId xmlns:a16="http://schemas.microsoft.com/office/drawing/2014/main" id="{8C91F9DC-4635-40AE-975C-2541C284911C}"/>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95" name="Google Shape;9621;p117">
                <a:extLst>
                  <a:ext uri="{FF2B5EF4-FFF2-40B4-BE49-F238E27FC236}">
                    <a16:creationId xmlns:a16="http://schemas.microsoft.com/office/drawing/2014/main" id="{8B35F8FD-86E7-401A-8856-F558BA6476B9}"/>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496" name="Google Shape;9622;p117">
                <a:extLst>
                  <a:ext uri="{FF2B5EF4-FFF2-40B4-BE49-F238E27FC236}">
                    <a16:creationId xmlns:a16="http://schemas.microsoft.com/office/drawing/2014/main" id="{8C4614CE-2BF6-4ABD-AD97-6AA9B48EA25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497" name="Google Shape;9623;p117">
                <a:extLst>
                  <a:ext uri="{FF2B5EF4-FFF2-40B4-BE49-F238E27FC236}">
                    <a16:creationId xmlns:a16="http://schemas.microsoft.com/office/drawing/2014/main" id="{75242F77-DBA1-4CE1-AADF-E7446AF3152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498" name="Google Shape;9624;p117">
                <a:extLst>
                  <a:ext uri="{FF2B5EF4-FFF2-40B4-BE49-F238E27FC236}">
                    <a16:creationId xmlns:a16="http://schemas.microsoft.com/office/drawing/2014/main" id="{346C3624-3754-491D-A507-5F4A63CB45F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499" name="Google Shape;9625;p117">
                <a:extLst>
                  <a:ext uri="{FF2B5EF4-FFF2-40B4-BE49-F238E27FC236}">
                    <a16:creationId xmlns:a16="http://schemas.microsoft.com/office/drawing/2014/main" id="{2DF71A34-60B1-4368-AF0A-691FF6674AF1}"/>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500" name="Google Shape;9626;p117">
                <a:extLst>
                  <a:ext uri="{FF2B5EF4-FFF2-40B4-BE49-F238E27FC236}">
                    <a16:creationId xmlns:a16="http://schemas.microsoft.com/office/drawing/2014/main" id="{0A9FD12B-DB5D-4A68-A0C2-1054978B1D3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01" name="Google Shape;9627;p117">
                <a:extLst>
                  <a:ext uri="{FF2B5EF4-FFF2-40B4-BE49-F238E27FC236}">
                    <a16:creationId xmlns:a16="http://schemas.microsoft.com/office/drawing/2014/main" id="{BEAEC760-783E-4B93-A892-0FBE2C23753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502" name="Google Shape;9611;p117">
              <a:extLst>
                <a:ext uri="{FF2B5EF4-FFF2-40B4-BE49-F238E27FC236}">
                  <a16:creationId xmlns:a16="http://schemas.microsoft.com/office/drawing/2014/main" id="{851D9B6E-D63F-46AF-A913-DEA219D03CF8}"/>
                </a:ext>
              </a:extLst>
            </p:cNvPr>
            <p:cNvGrpSpPr/>
            <p:nvPr/>
          </p:nvGrpSpPr>
          <p:grpSpPr>
            <a:xfrm>
              <a:off x="4388983" y="2943719"/>
              <a:ext cx="383067" cy="413400"/>
              <a:chOff x="2476982" y="2030254"/>
              <a:chExt cx="383067" cy="413400"/>
            </a:xfrm>
            <a:grpFill/>
          </p:grpSpPr>
          <p:sp>
            <p:nvSpPr>
              <p:cNvPr id="2503" name="Google Shape;9612;p117">
                <a:extLst>
                  <a:ext uri="{FF2B5EF4-FFF2-40B4-BE49-F238E27FC236}">
                    <a16:creationId xmlns:a16="http://schemas.microsoft.com/office/drawing/2014/main" id="{028C588C-366A-4CC4-A569-A2CF114167E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04" name="Google Shape;9613;p117">
                <a:extLst>
                  <a:ext uri="{FF2B5EF4-FFF2-40B4-BE49-F238E27FC236}">
                    <a16:creationId xmlns:a16="http://schemas.microsoft.com/office/drawing/2014/main" id="{4B37FAA2-262F-45E5-88AE-8BC1C7307E5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05" name="Google Shape;9614;p117">
                <a:extLst>
                  <a:ext uri="{FF2B5EF4-FFF2-40B4-BE49-F238E27FC236}">
                    <a16:creationId xmlns:a16="http://schemas.microsoft.com/office/drawing/2014/main" id="{F5778127-F29E-462B-92FF-989B6A9B5682}"/>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06" name="Google Shape;9615;p117">
                <a:extLst>
                  <a:ext uri="{FF2B5EF4-FFF2-40B4-BE49-F238E27FC236}">
                    <a16:creationId xmlns:a16="http://schemas.microsoft.com/office/drawing/2014/main" id="{C770063A-95F1-4280-97F5-A172F2C5E4F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07" name="Google Shape;9616;p117">
                <a:extLst>
                  <a:ext uri="{FF2B5EF4-FFF2-40B4-BE49-F238E27FC236}">
                    <a16:creationId xmlns:a16="http://schemas.microsoft.com/office/drawing/2014/main" id="{601FFF53-4E3A-43B4-BC77-90E6F86B0D2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08" name="Google Shape;9617;p117">
                <a:extLst>
                  <a:ext uri="{FF2B5EF4-FFF2-40B4-BE49-F238E27FC236}">
                    <a16:creationId xmlns:a16="http://schemas.microsoft.com/office/drawing/2014/main" id="{8B715439-5567-44E0-BB6E-A94AE2F4F66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09" name="Google Shape;9618;p117">
                <a:extLst>
                  <a:ext uri="{FF2B5EF4-FFF2-40B4-BE49-F238E27FC236}">
                    <a16:creationId xmlns:a16="http://schemas.microsoft.com/office/drawing/2014/main" id="{D7A00442-5004-4288-8987-5204421FE29C}"/>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510" name="Google Shape;9619;p117">
                <a:extLst>
                  <a:ext uri="{FF2B5EF4-FFF2-40B4-BE49-F238E27FC236}">
                    <a16:creationId xmlns:a16="http://schemas.microsoft.com/office/drawing/2014/main" id="{ED9680E7-2B67-4C73-AF45-98E3D115078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11" name="Google Shape;9620;p117">
                <a:extLst>
                  <a:ext uri="{FF2B5EF4-FFF2-40B4-BE49-F238E27FC236}">
                    <a16:creationId xmlns:a16="http://schemas.microsoft.com/office/drawing/2014/main" id="{A1203729-0960-4C9B-BC65-EB562F8E52F7}"/>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12" name="Google Shape;9621;p117">
                <a:extLst>
                  <a:ext uri="{FF2B5EF4-FFF2-40B4-BE49-F238E27FC236}">
                    <a16:creationId xmlns:a16="http://schemas.microsoft.com/office/drawing/2014/main" id="{68CA487C-DB94-4ACB-B6CA-031F994A5E7F}"/>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13" name="Google Shape;9622;p117">
                <a:extLst>
                  <a:ext uri="{FF2B5EF4-FFF2-40B4-BE49-F238E27FC236}">
                    <a16:creationId xmlns:a16="http://schemas.microsoft.com/office/drawing/2014/main" id="{DC714B82-2E33-411D-8204-24D411472D7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514" name="Google Shape;9623;p117">
                <a:extLst>
                  <a:ext uri="{FF2B5EF4-FFF2-40B4-BE49-F238E27FC236}">
                    <a16:creationId xmlns:a16="http://schemas.microsoft.com/office/drawing/2014/main" id="{CE5C3C2D-4818-4C87-9B37-9D3002E4994D}"/>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515" name="Google Shape;9624;p117">
                <a:extLst>
                  <a:ext uri="{FF2B5EF4-FFF2-40B4-BE49-F238E27FC236}">
                    <a16:creationId xmlns:a16="http://schemas.microsoft.com/office/drawing/2014/main" id="{927DCFD1-A11B-4CFF-B912-0F74AAA3882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516" name="Google Shape;9625;p117">
                <a:extLst>
                  <a:ext uri="{FF2B5EF4-FFF2-40B4-BE49-F238E27FC236}">
                    <a16:creationId xmlns:a16="http://schemas.microsoft.com/office/drawing/2014/main" id="{B7637391-A3BA-4CCC-92EA-8EC1DE576D50}"/>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517" name="Google Shape;9626;p117">
                <a:extLst>
                  <a:ext uri="{FF2B5EF4-FFF2-40B4-BE49-F238E27FC236}">
                    <a16:creationId xmlns:a16="http://schemas.microsoft.com/office/drawing/2014/main" id="{E5B9E68D-3B2A-4230-BFB7-9E04D011AF8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18" name="Google Shape;9627;p117">
                <a:extLst>
                  <a:ext uri="{FF2B5EF4-FFF2-40B4-BE49-F238E27FC236}">
                    <a16:creationId xmlns:a16="http://schemas.microsoft.com/office/drawing/2014/main" id="{EF97E674-E641-4728-AFC7-184586069811}"/>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519" name="Google Shape;9611;p117">
              <a:extLst>
                <a:ext uri="{FF2B5EF4-FFF2-40B4-BE49-F238E27FC236}">
                  <a16:creationId xmlns:a16="http://schemas.microsoft.com/office/drawing/2014/main" id="{8274E9A1-5D90-4641-BDB8-CEF2A8891BF2}"/>
                </a:ext>
              </a:extLst>
            </p:cNvPr>
            <p:cNvGrpSpPr/>
            <p:nvPr/>
          </p:nvGrpSpPr>
          <p:grpSpPr>
            <a:xfrm>
              <a:off x="4388983" y="2629394"/>
              <a:ext cx="383067" cy="413400"/>
              <a:chOff x="2476982" y="2030254"/>
              <a:chExt cx="383067" cy="413400"/>
            </a:xfrm>
            <a:grpFill/>
          </p:grpSpPr>
          <p:sp>
            <p:nvSpPr>
              <p:cNvPr id="2520" name="Google Shape;9612;p117">
                <a:extLst>
                  <a:ext uri="{FF2B5EF4-FFF2-40B4-BE49-F238E27FC236}">
                    <a16:creationId xmlns:a16="http://schemas.microsoft.com/office/drawing/2014/main" id="{6E8E7048-7ACF-4E1C-987F-7DF6C53236A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21" name="Google Shape;9613;p117">
                <a:extLst>
                  <a:ext uri="{FF2B5EF4-FFF2-40B4-BE49-F238E27FC236}">
                    <a16:creationId xmlns:a16="http://schemas.microsoft.com/office/drawing/2014/main" id="{9CB5B246-DE82-4DA6-B2DE-46C192B0B59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22" name="Google Shape;9614;p117">
                <a:extLst>
                  <a:ext uri="{FF2B5EF4-FFF2-40B4-BE49-F238E27FC236}">
                    <a16:creationId xmlns:a16="http://schemas.microsoft.com/office/drawing/2014/main" id="{2ABF4CA8-EBFA-4BFF-B72E-4CAF86F4716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23" name="Google Shape;9615;p117">
                <a:extLst>
                  <a:ext uri="{FF2B5EF4-FFF2-40B4-BE49-F238E27FC236}">
                    <a16:creationId xmlns:a16="http://schemas.microsoft.com/office/drawing/2014/main" id="{F2D48CB8-B2E1-4F1E-888D-05E8563EAB2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24" name="Google Shape;9616;p117">
                <a:extLst>
                  <a:ext uri="{FF2B5EF4-FFF2-40B4-BE49-F238E27FC236}">
                    <a16:creationId xmlns:a16="http://schemas.microsoft.com/office/drawing/2014/main" id="{8FBD384F-05CB-44A2-89C5-D9C11FFAC05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25" name="Google Shape;9617;p117">
                <a:extLst>
                  <a:ext uri="{FF2B5EF4-FFF2-40B4-BE49-F238E27FC236}">
                    <a16:creationId xmlns:a16="http://schemas.microsoft.com/office/drawing/2014/main" id="{E4713A0F-F837-4BF0-8F58-23257B7B49F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26" name="Google Shape;9618;p117">
                <a:extLst>
                  <a:ext uri="{FF2B5EF4-FFF2-40B4-BE49-F238E27FC236}">
                    <a16:creationId xmlns:a16="http://schemas.microsoft.com/office/drawing/2014/main" id="{30A805BB-7D47-4498-B9C6-FDDA60ADC66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527" name="Google Shape;9619;p117">
                <a:extLst>
                  <a:ext uri="{FF2B5EF4-FFF2-40B4-BE49-F238E27FC236}">
                    <a16:creationId xmlns:a16="http://schemas.microsoft.com/office/drawing/2014/main" id="{FF11BA13-8EA2-4C00-AB77-EAF25220DDB1}"/>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28" name="Google Shape;9620;p117">
                <a:extLst>
                  <a:ext uri="{FF2B5EF4-FFF2-40B4-BE49-F238E27FC236}">
                    <a16:creationId xmlns:a16="http://schemas.microsoft.com/office/drawing/2014/main" id="{1A3783A2-4A09-4FA7-9106-B85739D98B2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29" name="Google Shape;9621;p117">
                <a:extLst>
                  <a:ext uri="{FF2B5EF4-FFF2-40B4-BE49-F238E27FC236}">
                    <a16:creationId xmlns:a16="http://schemas.microsoft.com/office/drawing/2014/main" id="{9363EFBE-D7E7-43E2-B3E2-149D38F97B1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30" name="Google Shape;9622;p117">
                <a:extLst>
                  <a:ext uri="{FF2B5EF4-FFF2-40B4-BE49-F238E27FC236}">
                    <a16:creationId xmlns:a16="http://schemas.microsoft.com/office/drawing/2014/main" id="{18F275D3-B41C-45A4-8684-43278505CD3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531" name="Google Shape;9623;p117">
                <a:extLst>
                  <a:ext uri="{FF2B5EF4-FFF2-40B4-BE49-F238E27FC236}">
                    <a16:creationId xmlns:a16="http://schemas.microsoft.com/office/drawing/2014/main" id="{AB74D892-9024-441D-8E7F-682C31E0817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532" name="Google Shape;9624;p117">
                <a:extLst>
                  <a:ext uri="{FF2B5EF4-FFF2-40B4-BE49-F238E27FC236}">
                    <a16:creationId xmlns:a16="http://schemas.microsoft.com/office/drawing/2014/main" id="{FAAE3361-2127-407D-AA4B-431251AF14C2}"/>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533" name="Google Shape;9625;p117">
                <a:extLst>
                  <a:ext uri="{FF2B5EF4-FFF2-40B4-BE49-F238E27FC236}">
                    <a16:creationId xmlns:a16="http://schemas.microsoft.com/office/drawing/2014/main" id="{FA5A41F4-9393-471C-8F24-068D9F5738B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534" name="Google Shape;9626;p117">
                <a:extLst>
                  <a:ext uri="{FF2B5EF4-FFF2-40B4-BE49-F238E27FC236}">
                    <a16:creationId xmlns:a16="http://schemas.microsoft.com/office/drawing/2014/main" id="{8B9CC2F5-78AC-4F47-B98F-B5342118A24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35" name="Google Shape;9627;p117">
                <a:extLst>
                  <a:ext uri="{FF2B5EF4-FFF2-40B4-BE49-F238E27FC236}">
                    <a16:creationId xmlns:a16="http://schemas.microsoft.com/office/drawing/2014/main" id="{626ABC9F-4C9B-4F8E-8B01-71DC2F32A49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536" name="Google Shape;9611;p117">
              <a:extLst>
                <a:ext uri="{FF2B5EF4-FFF2-40B4-BE49-F238E27FC236}">
                  <a16:creationId xmlns:a16="http://schemas.microsoft.com/office/drawing/2014/main" id="{A3ED1371-14FE-4215-9F93-B2B7EFB42F67}"/>
                </a:ext>
              </a:extLst>
            </p:cNvPr>
            <p:cNvGrpSpPr/>
            <p:nvPr/>
          </p:nvGrpSpPr>
          <p:grpSpPr>
            <a:xfrm>
              <a:off x="4388895" y="2315168"/>
              <a:ext cx="383067" cy="413400"/>
              <a:chOff x="2476982" y="2030254"/>
              <a:chExt cx="383067" cy="413400"/>
            </a:xfrm>
            <a:grpFill/>
          </p:grpSpPr>
          <p:sp>
            <p:nvSpPr>
              <p:cNvPr id="2537" name="Google Shape;9612;p117">
                <a:extLst>
                  <a:ext uri="{FF2B5EF4-FFF2-40B4-BE49-F238E27FC236}">
                    <a16:creationId xmlns:a16="http://schemas.microsoft.com/office/drawing/2014/main" id="{3AAB0F6D-5DE1-4479-B62C-41928FE8235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38" name="Google Shape;9613;p117">
                <a:extLst>
                  <a:ext uri="{FF2B5EF4-FFF2-40B4-BE49-F238E27FC236}">
                    <a16:creationId xmlns:a16="http://schemas.microsoft.com/office/drawing/2014/main" id="{68444F2D-6981-4DFD-8B7D-8F8AB9034CD4}"/>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39" name="Google Shape;9614;p117">
                <a:extLst>
                  <a:ext uri="{FF2B5EF4-FFF2-40B4-BE49-F238E27FC236}">
                    <a16:creationId xmlns:a16="http://schemas.microsoft.com/office/drawing/2014/main" id="{18420AE5-0A3F-486B-BEDF-924564F0247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40" name="Google Shape;9615;p117">
                <a:extLst>
                  <a:ext uri="{FF2B5EF4-FFF2-40B4-BE49-F238E27FC236}">
                    <a16:creationId xmlns:a16="http://schemas.microsoft.com/office/drawing/2014/main" id="{5D177498-FEB4-469F-AA39-A6DAB1C4D3C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41" name="Google Shape;9616;p117">
                <a:extLst>
                  <a:ext uri="{FF2B5EF4-FFF2-40B4-BE49-F238E27FC236}">
                    <a16:creationId xmlns:a16="http://schemas.microsoft.com/office/drawing/2014/main" id="{24955DF0-1BE2-4D93-8583-31076409F0F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42" name="Google Shape;9617;p117">
                <a:extLst>
                  <a:ext uri="{FF2B5EF4-FFF2-40B4-BE49-F238E27FC236}">
                    <a16:creationId xmlns:a16="http://schemas.microsoft.com/office/drawing/2014/main" id="{7E76A584-0D16-46C5-B56C-2AA04A6B30A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43" name="Google Shape;9618;p117">
                <a:extLst>
                  <a:ext uri="{FF2B5EF4-FFF2-40B4-BE49-F238E27FC236}">
                    <a16:creationId xmlns:a16="http://schemas.microsoft.com/office/drawing/2014/main" id="{D5B204AA-BEF2-4363-B343-276027236323}"/>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544" name="Google Shape;9619;p117">
                <a:extLst>
                  <a:ext uri="{FF2B5EF4-FFF2-40B4-BE49-F238E27FC236}">
                    <a16:creationId xmlns:a16="http://schemas.microsoft.com/office/drawing/2014/main" id="{41F5EC0B-70E3-4D93-AC18-02800C53A67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45" name="Google Shape;9620;p117">
                <a:extLst>
                  <a:ext uri="{FF2B5EF4-FFF2-40B4-BE49-F238E27FC236}">
                    <a16:creationId xmlns:a16="http://schemas.microsoft.com/office/drawing/2014/main" id="{4A246010-9445-4858-B303-94DBB4EAA4E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46" name="Google Shape;9621;p117">
                <a:extLst>
                  <a:ext uri="{FF2B5EF4-FFF2-40B4-BE49-F238E27FC236}">
                    <a16:creationId xmlns:a16="http://schemas.microsoft.com/office/drawing/2014/main" id="{13F3F86C-01FB-420A-83CD-E17BF59DAA1F}"/>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47" name="Google Shape;9622;p117">
                <a:extLst>
                  <a:ext uri="{FF2B5EF4-FFF2-40B4-BE49-F238E27FC236}">
                    <a16:creationId xmlns:a16="http://schemas.microsoft.com/office/drawing/2014/main" id="{0AF6AE65-057C-4144-ABFE-CA4FE7476D63}"/>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548" name="Google Shape;9623;p117">
                <a:extLst>
                  <a:ext uri="{FF2B5EF4-FFF2-40B4-BE49-F238E27FC236}">
                    <a16:creationId xmlns:a16="http://schemas.microsoft.com/office/drawing/2014/main" id="{0C5DFFE4-D80D-4CAC-BA86-22CED652523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549" name="Google Shape;9624;p117">
                <a:extLst>
                  <a:ext uri="{FF2B5EF4-FFF2-40B4-BE49-F238E27FC236}">
                    <a16:creationId xmlns:a16="http://schemas.microsoft.com/office/drawing/2014/main" id="{DD760A50-17B2-4BA5-8630-0C934115BD9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550" name="Google Shape;9625;p117">
                <a:extLst>
                  <a:ext uri="{FF2B5EF4-FFF2-40B4-BE49-F238E27FC236}">
                    <a16:creationId xmlns:a16="http://schemas.microsoft.com/office/drawing/2014/main" id="{833490E7-8C39-428B-B4C6-E8E501E74FC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551" name="Google Shape;9626;p117">
                <a:extLst>
                  <a:ext uri="{FF2B5EF4-FFF2-40B4-BE49-F238E27FC236}">
                    <a16:creationId xmlns:a16="http://schemas.microsoft.com/office/drawing/2014/main" id="{5EF0F01C-A20F-420C-B788-85CB37C9588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52" name="Google Shape;9627;p117">
                <a:extLst>
                  <a:ext uri="{FF2B5EF4-FFF2-40B4-BE49-F238E27FC236}">
                    <a16:creationId xmlns:a16="http://schemas.microsoft.com/office/drawing/2014/main" id="{945EFB66-FAF3-4C42-AF93-4613F09A677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553" name="Google Shape;9611;p117">
              <a:extLst>
                <a:ext uri="{FF2B5EF4-FFF2-40B4-BE49-F238E27FC236}">
                  <a16:creationId xmlns:a16="http://schemas.microsoft.com/office/drawing/2014/main" id="{A2E06814-E892-4F1B-84C6-2D5DC8E48077}"/>
                </a:ext>
              </a:extLst>
            </p:cNvPr>
            <p:cNvGrpSpPr/>
            <p:nvPr/>
          </p:nvGrpSpPr>
          <p:grpSpPr>
            <a:xfrm>
              <a:off x="4388895" y="2004018"/>
              <a:ext cx="383067" cy="413400"/>
              <a:chOff x="2476982" y="2030254"/>
              <a:chExt cx="383067" cy="413400"/>
            </a:xfrm>
            <a:grpFill/>
          </p:grpSpPr>
          <p:sp>
            <p:nvSpPr>
              <p:cNvPr id="2554" name="Google Shape;9612;p117">
                <a:extLst>
                  <a:ext uri="{FF2B5EF4-FFF2-40B4-BE49-F238E27FC236}">
                    <a16:creationId xmlns:a16="http://schemas.microsoft.com/office/drawing/2014/main" id="{AE173F8B-1D33-4AB8-A018-FEC391A9EF25}"/>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55" name="Google Shape;9613;p117">
                <a:extLst>
                  <a:ext uri="{FF2B5EF4-FFF2-40B4-BE49-F238E27FC236}">
                    <a16:creationId xmlns:a16="http://schemas.microsoft.com/office/drawing/2014/main" id="{2957FBFD-9598-4954-9825-135794FDA02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56" name="Google Shape;9614;p117">
                <a:extLst>
                  <a:ext uri="{FF2B5EF4-FFF2-40B4-BE49-F238E27FC236}">
                    <a16:creationId xmlns:a16="http://schemas.microsoft.com/office/drawing/2014/main" id="{3BCF8389-638B-42BD-927C-EFD95821A84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57" name="Google Shape;9615;p117">
                <a:extLst>
                  <a:ext uri="{FF2B5EF4-FFF2-40B4-BE49-F238E27FC236}">
                    <a16:creationId xmlns:a16="http://schemas.microsoft.com/office/drawing/2014/main" id="{81271628-A9EE-4CCB-A13C-4ED11A318992}"/>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58" name="Google Shape;9616;p117">
                <a:extLst>
                  <a:ext uri="{FF2B5EF4-FFF2-40B4-BE49-F238E27FC236}">
                    <a16:creationId xmlns:a16="http://schemas.microsoft.com/office/drawing/2014/main" id="{63A570D1-DD03-4186-A68F-25720DC78396}"/>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59" name="Google Shape;9617;p117">
                <a:extLst>
                  <a:ext uri="{FF2B5EF4-FFF2-40B4-BE49-F238E27FC236}">
                    <a16:creationId xmlns:a16="http://schemas.microsoft.com/office/drawing/2014/main" id="{281714BD-7870-47F4-A858-CC7072B3B564}"/>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60" name="Google Shape;9618;p117">
                <a:extLst>
                  <a:ext uri="{FF2B5EF4-FFF2-40B4-BE49-F238E27FC236}">
                    <a16:creationId xmlns:a16="http://schemas.microsoft.com/office/drawing/2014/main" id="{2FF255F6-E1DE-4BE1-AD44-C6A9829B019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561" name="Google Shape;9619;p117">
                <a:extLst>
                  <a:ext uri="{FF2B5EF4-FFF2-40B4-BE49-F238E27FC236}">
                    <a16:creationId xmlns:a16="http://schemas.microsoft.com/office/drawing/2014/main" id="{E0C2CE93-0C9C-4762-9A29-1316336670F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62" name="Google Shape;9620;p117">
                <a:extLst>
                  <a:ext uri="{FF2B5EF4-FFF2-40B4-BE49-F238E27FC236}">
                    <a16:creationId xmlns:a16="http://schemas.microsoft.com/office/drawing/2014/main" id="{CE1E3F88-380E-4AEB-BC34-A1306CE7AF97}"/>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63" name="Google Shape;9621;p117">
                <a:extLst>
                  <a:ext uri="{FF2B5EF4-FFF2-40B4-BE49-F238E27FC236}">
                    <a16:creationId xmlns:a16="http://schemas.microsoft.com/office/drawing/2014/main" id="{AE9C8282-6A01-4934-BB87-174D4ACA87A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64" name="Google Shape;9622;p117">
                <a:extLst>
                  <a:ext uri="{FF2B5EF4-FFF2-40B4-BE49-F238E27FC236}">
                    <a16:creationId xmlns:a16="http://schemas.microsoft.com/office/drawing/2014/main" id="{223520FF-7893-48C6-935E-652397C4F3B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565" name="Google Shape;9623;p117">
                <a:extLst>
                  <a:ext uri="{FF2B5EF4-FFF2-40B4-BE49-F238E27FC236}">
                    <a16:creationId xmlns:a16="http://schemas.microsoft.com/office/drawing/2014/main" id="{AEB1B995-E7C2-4ED9-BABE-B64F3C8B097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566" name="Google Shape;9624;p117">
                <a:extLst>
                  <a:ext uri="{FF2B5EF4-FFF2-40B4-BE49-F238E27FC236}">
                    <a16:creationId xmlns:a16="http://schemas.microsoft.com/office/drawing/2014/main" id="{E7A43A05-4135-40DA-8E4D-0C83CEAE312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567" name="Google Shape;9625;p117">
                <a:extLst>
                  <a:ext uri="{FF2B5EF4-FFF2-40B4-BE49-F238E27FC236}">
                    <a16:creationId xmlns:a16="http://schemas.microsoft.com/office/drawing/2014/main" id="{39A35D97-3F54-467C-A017-518A29041DD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568" name="Google Shape;9626;p117">
                <a:extLst>
                  <a:ext uri="{FF2B5EF4-FFF2-40B4-BE49-F238E27FC236}">
                    <a16:creationId xmlns:a16="http://schemas.microsoft.com/office/drawing/2014/main" id="{DFBB5CFC-2466-4B80-A50E-1A72264FC35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69" name="Google Shape;9627;p117">
                <a:extLst>
                  <a:ext uri="{FF2B5EF4-FFF2-40B4-BE49-F238E27FC236}">
                    <a16:creationId xmlns:a16="http://schemas.microsoft.com/office/drawing/2014/main" id="{430CDDD3-FB8A-4C56-9A04-9AE2F862E22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570" name="Google Shape;9611;p117">
              <a:extLst>
                <a:ext uri="{FF2B5EF4-FFF2-40B4-BE49-F238E27FC236}">
                  <a16:creationId xmlns:a16="http://schemas.microsoft.com/office/drawing/2014/main" id="{4FC4ACCA-496F-4FA8-BA2B-7AB961224B9E}"/>
                </a:ext>
              </a:extLst>
            </p:cNvPr>
            <p:cNvGrpSpPr/>
            <p:nvPr/>
          </p:nvGrpSpPr>
          <p:grpSpPr>
            <a:xfrm>
              <a:off x="4388895" y="1696043"/>
              <a:ext cx="383067" cy="413400"/>
              <a:chOff x="2476982" y="2030254"/>
              <a:chExt cx="383067" cy="413400"/>
            </a:xfrm>
            <a:grpFill/>
          </p:grpSpPr>
          <p:sp>
            <p:nvSpPr>
              <p:cNvPr id="2571" name="Google Shape;9612;p117">
                <a:extLst>
                  <a:ext uri="{FF2B5EF4-FFF2-40B4-BE49-F238E27FC236}">
                    <a16:creationId xmlns:a16="http://schemas.microsoft.com/office/drawing/2014/main" id="{DF5E3669-9094-4488-9C74-A1A0DF380A7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72" name="Google Shape;9613;p117">
                <a:extLst>
                  <a:ext uri="{FF2B5EF4-FFF2-40B4-BE49-F238E27FC236}">
                    <a16:creationId xmlns:a16="http://schemas.microsoft.com/office/drawing/2014/main" id="{EC8DA884-10B4-497A-B64F-366952194FB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73" name="Google Shape;9614;p117">
                <a:extLst>
                  <a:ext uri="{FF2B5EF4-FFF2-40B4-BE49-F238E27FC236}">
                    <a16:creationId xmlns:a16="http://schemas.microsoft.com/office/drawing/2014/main" id="{D7853A93-EE7B-4919-AC61-D697A038527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74" name="Google Shape;9615;p117">
                <a:extLst>
                  <a:ext uri="{FF2B5EF4-FFF2-40B4-BE49-F238E27FC236}">
                    <a16:creationId xmlns:a16="http://schemas.microsoft.com/office/drawing/2014/main" id="{2B6BDD9B-29CB-4569-A23E-9FAC0DCD058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75" name="Google Shape;9616;p117">
                <a:extLst>
                  <a:ext uri="{FF2B5EF4-FFF2-40B4-BE49-F238E27FC236}">
                    <a16:creationId xmlns:a16="http://schemas.microsoft.com/office/drawing/2014/main" id="{B5200E31-C8CD-46A7-BD55-945385C806B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76" name="Google Shape;9617;p117">
                <a:extLst>
                  <a:ext uri="{FF2B5EF4-FFF2-40B4-BE49-F238E27FC236}">
                    <a16:creationId xmlns:a16="http://schemas.microsoft.com/office/drawing/2014/main" id="{FD34EBB4-3F4A-4D21-835A-05DA1CB7973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77" name="Google Shape;9618;p117">
                <a:extLst>
                  <a:ext uri="{FF2B5EF4-FFF2-40B4-BE49-F238E27FC236}">
                    <a16:creationId xmlns:a16="http://schemas.microsoft.com/office/drawing/2014/main" id="{7EF37F48-A1FE-4DB1-8F58-5D3217B2D18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578" name="Google Shape;9619;p117">
                <a:extLst>
                  <a:ext uri="{FF2B5EF4-FFF2-40B4-BE49-F238E27FC236}">
                    <a16:creationId xmlns:a16="http://schemas.microsoft.com/office/drawing/2014/main" id="{7A87CD4A-1989-49ED-A72F-A5E21A64CB61}"/>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79" name="Google Shape;9620;p117">
                <a:extLst>
                  <a:ext uri="{FF2B5EF4-FFF2-40B4-BE49-F238E27FC236}">
                    <a16:creationId xmlns:a16="http://schemas.microsoft.com/office/drawing/2014/main" id="{7FA83FDA-3A40-45C2-820A-03E831B61A5D}"/>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80" name="Google Shape;9621;p117">
                <a:extLst>
                  <a:ext uri="{FF2B5EF4-FFF2-40B4-BE49-F238E27FC236}">
                    <a16:creationId xmlns:a16="http://schemas.microsoft.com/office/drawing/2014/main" id="{5E9B67FA-7B10-4FA9-B762-122AF42F474A}"/>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81" name="Google Shape;9622;p117">
                <a:extLst>
                  <a:ext uri="{FF2B5EF4-FFF2-40B4-BE49-F238E27FC236}">
                    <a16:creationId xmlns:a16="http://schemas.microsoft.com/office/drawing/2014/main" id="{5A3879FB-CF9F-41E9-BE39-CADFE544B52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582" name="Google Shape;9623;p117">
                <a:extLst>
                  <a:ext uri="{FF2B5EF4-FFF2-40B4-BE49-F238E27FC236}">
                    <a16:creationId xmlns:a16="http://schemas.microsoft.com/office/drawing/2014/main" id="{A46D55A3-EBD9-4ECF-A5E7-E06EF860A984}"/>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583" name="Google Shape;9624;p117">
                <a:extLst>
                  <a:ext uri="{FF2B5EF4-FFF2-40B4-BE49-F238E27FC236}">
                    <a16:creationId xmlns:a16="http://schemas.microsoft.com/office/drawing/2014/main" id="{D08DBC8B-6D35-4A69-AF0F-24D6C6AE909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584" name="Google Shape;9625;p117">
                <a:extLst>
                  <a:ext uri="{FF2B5EF4-FFF2-40B4-BE49-F238E27FC236}">
                    <a16:creationId xmlns:a16="http://schemas.microsoft.com/office/drawing/2014/main" id="{973F4B55-EBAE-476F-83F5-5FAD10F42BF5}"/>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585" name="Google Shape;9626;p117">
                <a:extLst>
                  <a:ext uri="{FF2B5EF4-FFF2-40B4-BE49-F238E27FC236}">
                    <a16:creationId xmlns:a16="http://schemas.microsoft.com/office/drawing/2014/main" id="{EC11B33C-5EB5-46E7-869F-A7597C98D1D9}"/>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86" name="Google Shape;9627;p117">
                <a:extLst>
                  <a:ext uri="{FF2B5EF4-FFF2-40B4-BE49-F238E27FC236}">
                    <a16:creationId xmlns:a16="http://schemas.microsoft.com/office/drawing/2014/main" id="{F03D7E79-BA95-4EC4-BB86-C87087CD107F}"/>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587" name="Google Shape;9611;p117">
              <a:extLst>
                <a:ext uri="{FF2B5EF4-FFF2-40B4-BE49-F238E27FC236}">
                  <a16:creationId xmlns:a16="http://schemas.microsoft.com/office/drawing/2014/main" id="{8E266279-55DC-4B3F-9855-DB1E24C27443}"/>
                </a:ext>
              </a:extLst>
            </p:cNvPr>
            <p:cNvGrpSpPr/>
            <p:nvPr/>
          </p:nvGrpSpPr>
          <p:grpSpPr>
            <a:xfrm>
              <a:off x="4388895" y="1600793"/>
              <a:ext cx="383067" cy="413400"/>
              <a:chOff x="2476982" y="2030254"/>
              <a:chExt cx="383067" cy="413400"/>
            </a:xfrm>
            <a:grpFill/>
          </p:grpSpPr>
          <p:sp>
            <p:nvSpPr>
              <p:cNvPr id="2588" name="Google Shape;9612;p117">
                <a:extLst>
                  <a:ext uri="{FF2B5EF4-FFF2-40B4-BE49-F238E27FC236}">
                    <a16:creationId xmlns:a16="http://schemas.microsoft.com/office/drawing/2014/main" id="{01763A42-89C0-4DAE-A1CC-B78B9529F29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89" name="Google Shape;9613;p117">
                <a:extLst>
                  <a:ext uri="{FF2B5EF4-FFF2-40B4-BE49-F238E27FC236}">
                    <a16:creationId xmlns:a16="http://schemas.microsoft.com/office/drawing/2014/main" id="{0CDE9B3E-EFDD-473D-82A2-D57CDFC91DF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90" name="Google Shape;9614;p117">
                <a:extLst>
                  <a:ext uri="{FF2B5EF4-FFF2-40B4-BE49-F238E27FC236}">
                    <a16:creationId xmlns:a16="http://schemas.microsoft.com/office/drawing/2014/main" id="{6A4E752B-B836-4B3A-ABE5-EC9C8789254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91" name="Google Shape;9615;p117">
                <a:extLst>
                  <a:ext uri="{FF2B5EF4-FFF2-40B4-BE49-F238E27FC236}">
                    <a16:creationId xmlns:a16="http://schemas.microsoft.com/office/drawing/2014/main" id="{7380196A-A55D-48BD-BA4C-491CB31A0547}"/>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92" name="Google Shape;9616;p117">
                <a:extLst>
                  <a:ext uri="{FF2B5EF4-FFF2-40B4-BE49-F238E27FC236}">
                    <a16:creationId xmlns:a16="http://schemas.microsoft.com/office/drawing/2014/main" id="{FA7ECFE1-ED1C-43EF-8849-F19E8F04448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93" name="Google Shape;9617;p117">
                <a:extLst>
                  <a:ext uri="{FF2B5EF4-FFF2-40B4-BE49-F238E27FC236}">
                    <a16:creationId xmlns:a16="http://schemas.microsoft.com/office/drawing/2014/main" id="{EA0B40FE-AE07-4738-9E07-B531AE29E35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94" name="Google Shape;9618;p117">
                <a:extLst>
                  <a:ext uri="{FF2B5EF4-FFF2-40B4-BE49-F238E27FC236}">
                    <a16:creationId xmlns:a16="http://schemas.microsoft.com/office/drawing/2014/main" id="{3BAAB722-C5DF-4549-A7C3-DA5C2C0D502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595" name="Google Shape;9619;p117">
                <a:extLst>
                  <a:ext uri="{FF2B5EF4-FFF2-40B4-BE49-F238E27FC236}">
                    <a16:creationId xmlns:a16="http://schemas.microsoft.com/office/drawing/2014/main" id="{74E827DD-DD3D-4C81-98AB-2B9924CB43D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96" name="Google Shape;9620;p117">
                <a:extLst>
                  <a:ext uri="{FF2B5EF4-FFF2-40B4-BE49-F238E27FC236}">
                    <a16:creationId xmlns:a16="http://schemas.microsoft.com/office/drawing/2014/main" id="{840D09D4-B341-467D-8E32-389C6675010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97" name="Google Shape;9621;p117">
                <a:extLst>
                  <a:ext uri="{FF2B5EF4-FFF2-40B4-BE49-F238E27FC236}">
                    <a16:creationId xmlns:a16="http://schemas.microsoft.com/office/drawing/2014/main" id="{C7C43FD5-3410-49A2-BAA0-3E825677141E}"/>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598" name="Google Shape;9622;p117">
                <a:extLst>
                  <a:ext uri="{FF2B5EF4-FFF2-40B4-BE49-F238E27FC236}">
                    <a16:creationId xmlns:a16="http://schemas.microsoft.com/office/drawing/2014/main" id="{FB7B7F53-336B-48BE-8AF4-C68BCE3E4FD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599" name="Google Shape;9623;p117">
                <a:extLst>
                  <a:ext uri="{FF2B5EF4-FFF2-40B4-BE49-F238E27FC236}">
                    <a16:creationId xmlns:a16="http://schemas.microsoft.com/office/drawing/2014/main" id="{DAF5C115-90E6-4CE1-904A-ECF2325B739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600" name="Google Shape;9624;p117">
                <a:extLst>
                  <a:ext uri="{FF2B5EF4-FFF2-40B4-BE49-F238E27FC236}">
                    <a16:creationId xmlns:a16="http://schemas.microsoft.com/office/drawing/2014/main" id="{BC290AE8-ABFF-4B8D-9FC3-16B760FBB28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601" name="Google Shape;9625;p117">
                <a:extLst>
                  <a:ext uri="{FF2B5EF4-FFF2-40B4-BE49-F238E27FC236}">
                    <a16:creationId xmlns:a16="http://schemas.microsoft.com/office/drawing/2014/main" id="{57787CF1-7ACF-422F-B541-249E6AFA925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602" name="Google Shape;9626;p117">
                <a:extLst>
                  <a:ext uri="{FF2B5EF4-FFF2-40B4-BE49-F238E27FC236}">
                    <a16:creationId xmlns:a16="http://schemas.microsoft.com/office/drawing/2014/main" id="{54DC77EF-077B-4029-A02C-84523BE25CD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03" name="Google Shape;9627;p117">
                <a:extLst>
                  <a:ext uri="{FF2B5EF4-FFF2-40B4-BE49-F238E27FC236}">
                    <a16:creationId xmlns:a16="http://schemas.microsoft.com/office/drawing/2014/main" id="{979ECF0D-3370-4A0D-869F-F32BC4414E6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604" name="Google Shape;9611;p117">
              <a:extLst>
                <a:ext uri="{FF2B5EF4-FFF2-40B4-BE49-F238E27FC236}">
                  <a16:creationId xmlns:a16="http://schemas.microsoft.com/office/drawing/2014/main" id="{24C1BE3B-ED0D-418E-9830-6B62AAC9BDAA}"/>
                </a:ext>
              </a:extLst>
            </p:cNvPr>
            <p:cNvGrpSpPr/>
            <p:nvPr/>
          </p:nvGrpSpPr>
          <p:grpSpPr>
            <a:xfrm>
              <a:off x="4292773" y="3980805"/>
              <a:ext cx="383067" cy="413400"/>
              <a:chOff x="2476982" y="2030254"/>
              <a:chExt cx="383067" cy="413400"/>
            </a:xfrm>
            <a:grpFill/>
          </p:grpSpPr>
          <p:sp>
            <p:nvSpPr>
              <p:cNvPr id="2605" name="Google Shape;9612;p117">
                <a:extLst>
                  <a:ext uri="{FF2B5EF4-FFF2-40B4-BE49-F238E27FC236}">
                    <a16:creationId xmlns:a16="http://schemas.microsoft.com/office/drawing/2014/main" id="{8E0438CD-434A-48D6-B9AA-A4470851ADD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06" name="Google Shape;9613;p117">
                <a:extLst>
                  <a:ext uri="{FF2B5EF4-FFF2-40B4-BE49-F238E27FC236}">
                    <a16:creationId xmlns:a16="http://schemas.microsoft.com/office/drawing/2014/main" id="{09971DBD-3E1D-43E3-A0ED-E3B7ECC659C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07" name="Google Shape;9614;p117">
                <a:extLst>
                  <a:ext uri="{FF2B5EF4-FFF2-40B4-BE49-F238E27FC236}">
                    <a16:creationId xmlns:a16="http://schemas.microsoft.com/office/drawing/2014/main" id="{93B61B0A-6DFD-48A9-B851-4C646133239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08" name="Google Shape;9615;p117">
                <a:extLst>
                  <a:ext uri="{FF2B5EF4-FFF2-40B4-BE49-F238E27FC236}">
                    <a16:creationId xmlns:a16="http://schemas.microsoft.com/office/drawing/2014/main" id="{F11B4874-706A-43AC-BB88-0EC7F839E52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09" name="Google Shape;9616;p117">
                <a:extLst>
                  <a:ext uri="{FF2B5EF4-FFF2-40B4-BE49-F238E27FC236}">
                    <a16:creationId xmlns:a16="http://schemas.microsoft.com/office/drawing/2014/main" id="{BC12B1DC-FEBA-4CFD-98AE-236E3D74C13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10" name="Google Shape;9617;p117">
                <a:extLst>
                  <a:ext uri="{FF2B5EF4-FFF2-40B4-BE49-F238E27FC236}">
                    <a16:creationId xmlns:a16="http://schemas.microsoft.com/office/drawing/2014/main" id="{E6279C06-0BB8-4EEB-B811-8700B581846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11" name="Google Shape;9618;p117">
                <a:extLst>
                  <a:ext uri="{FF2B5EF4-FFF2-40B4-BE49-F238E27FC236}">
                    <a16:creationId xmlns:a16="http://schemas.microsoft.com/office/drawing/2014/main" id="{9C562905-7255-4B13-A322-F40FE696D838}"/>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612" name="Google Shape;9619;p117">
                <a:extLst>
                  <a:ext uri="{FF2B5EF4-FFF2-40B4-BE49-F238E27FC236}">
                    <a16:creationId xmlns:a16="http://schemas.microsoft.com/office/drawing/2014/main" id="{262B0C43-0126-4C54-A365-50560F9BA8C2}"/>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13" name="Google Shape;9620;p117">
                <a:extLst>
                  <a:ext uri="{FF2B5EF4-FFF2-40B4-BE49-F238E27FC236}">
                    <a16:creationId xmlns:a16="http://schemas.microsoft.com/office/drawing/2014/main" id="{07C1E998-20BD-45D9-ABF5-6B1A771FB035}"/>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14" name="Google Shape;9621;p117">
                <a:extLst>
                  <a:ext uri="{FF2B5EF4-FFF2-40B4-BE49-F238E27FC236}">
                    <a16:creationId xmlns:a16="http://schemas.microsoft.com/office/drawing/2014/main" id="{54E3171A-F4DE-4A16-8683-8374B0C2C3D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15" name="Google Shape;9622;p117">
                <a:extLst>
                  <a:ext uri="{FF2B5EF4-FFF2-40B4-BE49-F238E27FC236}">
                    <a16:creationId xmlns:a16="http://schemas.microsoft.com/office/drawing/2014/main" id="{A99AA5B1-112E-43A7-9110-9C4BE77A776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616" name="Google Shape;9623;p117">
                <a:extLst>
                  <a:ext uri="{FF2B5EF4-FFF2-40B4-BE49-F238E27FC236}">
                    <a16:creationId xmlns:a16="http://schemas.microsoft.com/office/drawing/2014/main" id="{42AD2169-0F50-4CEC-96FC-65EF8CB0CB9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617" name="Google Shape;9624;p117">
                <a:extLst>
                  <a:ext uri="{FF2B5EF4-FFF2-40B4-BE49-F238E27FC236}">
                    <a16:creationId xmlns:a16="http://schemas.microsoft.com/office/drawing/2014/main" id="{1A991975-CC51-4D34-BD22-F612359FD78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618" name="Google Shape;9625;p117">
                <a:extLst>
                  <a:ext uri="{FF2B5EF4-FFF2-40B4-BE49-F238E27FC236}">
                    <a16:creationId xmlns:a16="http://schemas.microsoft.com/office/drawing/2014/main" id="{25193070-6063-4122-A8D1-0E2F72006DA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619" name="Google Shape;9626;p117">
                <a:extLst>
                  <a:ext uri="{FF2B5EF4-FFF2-40B4-BE49-F238E27FC236}">
                    <a16:creationId xmlns:a16="http://schemas.microsoft.com/office/drawing/2014/main" id="{59E45729-F833-4DCC-AE1A-0B7297881F7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20" name="Google Shape;9627;p117">
                <a:extLst>
                  <a:ext uri="{FF2B5EF4-FFF2-40B4-BE49-F238E27FC236}">
                    <a16:creationId xmlns:a16="http://schemas.microsoft.com/office/drawing/2014/main" id="{9B590E5C-9B84-4780-A82B-FFF6C83F3E2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621" name="Google Shape;9611;p117">
              <a:extLst>
                <a:ext uri="{FF2B5EF4-FFF2-40B4-BE49-F238E27FC236}">
                  <a16:creationId xmlns:a16="http://schemas.microsoft.com/office/drawing/2014/main" id="{D3F2B0EA-86C9-4379-909C-FE08C8DC2A8D}"/>
                </a:ext>
              </a:extLst>
            </p:cNvPr>
            <p:cNvGrpSpPr/>
            <p:nvPr/>
          </p:nvGrpSpPr>
          <p:grpSpPr>
            <a:xfrm>
              <a:off x="4293965" y="3665683"/>
              <a:ext cx="383067" cy="413400"/>
              <a:chOff x="2476982" y="2030254"/>
              <a:chExt cx="383067" cy="413400"/>
            </a:xfrm>
            <a:grpFill/>
          </p:grpSpPr>
          <p:sp>
            <p:nvSpPr>
              <p:cNvPr id="2622" name="Google Shape;9612;p117">
                <a:extLst>
                  <a:ext uri="{FF2B5EF4-FFF2-40B4-BE49-F238E27FC236}">
                    <a16:creationId xmlns:a16="http://schemas.microsoft.com/office/drawing/2014/main" id="{6C640C6E-0327-46CE-A4C9-00D94CA6A5A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23" name="Google Shape;9613;p117">
                <a:extLst>
                  <a:ext uri="{FF2B5EF4-FFF2-40B4-BE49-F238E27FC236}">
                    <a16:creationId xmlns:a16="http://schemas.microsoft.com/office/drawing/2014/main" id="{7FD1D86C-E0B2-451C-B879-AA5D7F2E80F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24" name="Google Shape;9614;p117">
                <a:extLst>
                  <a:ext uri="{FF2B5EF4-FFF2-40B4-BE49-F238E27FC236}">
                    <a16:creationId xmlns:a16="http://schemas.microsoft.com/office/drawing/2014/main" id="{885763CB-F332-43DF-A658-12569C0466D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25" name="Google Shape;9615;p117">
                <a:extLst>
                  <a:ext uri="{FF2B5EF4-FFF2-40B4-BE49-F238E27FC236}">
                    <a16:creationId xmlns:a16="http://schemas.microsoft.com/office/drawing/2014/main" id="{C53412DF-3DB7-486C-AA3A-D4759C428617}"/>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26" name="Google Shape;9616;p117">
                <a:extLst>
                  <a:ext uri="{FF2B5EF4-FFF2-40B4-BE49-F238E27FC236}">
                    <a16:creationId xmlns:a16="http://schemas.microsoft.com/office/drawing/2014/main" id="{9BE61726-3783-40F8-8FAB-C163B611591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27" name="Google Shape;9617;p117">
                <a:extLst>
                  <a:ext uri="{FF2B5EF4-FFF2-40B4-BE49-F238E27FC236}">
                    <a16:creationId xmlns:a16="http://schemas.microsoft.com/office/drawing/2014/main" id="{08E1EF48-3D74-4950-95A6-715636DFE9B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28" name="Google Shape;9618;p117">
                <a:extLst>
                  <a:ext uri="{FF2B5EF4-FFF2-40B4-BE49-F238E27FC236}">
                    <a16:creationId xmlns:a16="http://schemas.microsoft.com/office/drawing/2014/main" id="{B5C07AB3-664B-4418-A2DD-B27D9D88630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629" name="Google Shape;9619;p117">
                <a:extLst>
                  <a:ext uri="{FF2B5EF4-FFF2-40B4-BE49-F238E27FC236}">
                    <a16:creationId xmlns:a16="http://schemas.microsoft.com/office/drawing/2014/main" id="{6ABB848A-ED4F-4CBE-A986-BADE07EB503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30" name="Google Shape;9620;p117">
                <a:extLst>
                  <a:ext uri="{FF2B5EF4-FFF2-40B4-BE49-F238E27FC236}">
                    <a16:creationId xmlns:a16="http://schemas.microsoft.com/office/drawing/2014/main" id="{033AE034-7CBF-4902-9F0C-B2B93EDA7DA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31" name="Google Shape;9621;p117">
                <a:extLst>
                  <a:ext uri="{FF2B5EF4-FFF2-40B4-BE49-F238E27FC236}">
                    <a16:creationId xmlns:a16="http://schemas.microsoft.com/office/drawing/2014/main" id="{5E412C7C-E49F-4483-BDB3-42975091B55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32" name="Google Shape;9622;p117">
                <a:extLst>
                  <a:ext uri="{FF2B5EF4-FFF2-40B4-BE49-F238E27FC236}">
                    <a16:creationId xmlns:a16="http://schemas.microsoft.com/office/drawing/2014/main" id="{7A5D3F63-CA93-428A-AE36-100ADD04FAB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633" name="Google Shape;9623;p117">
                <a:extLst>
                  <a:ext uri="{FF2B5EF4-FFF2-40B4-BE49-F238E27FC236}">
                    <a16:creationId xmlns:a16="http://schemas.microsoft.com/office/drawing/2014/main" id="{41CDEA40-9DCD-4D76-B607-D702DA520C3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634" name="Google Shape;9624;p117">
                <a:extLst>
                  <a:ext uri="{FF2B5EF4-FFF2-40B4-BE49-F238E27FC236}">
                    <a16:creationId xmlns:a16="http://schemas.microsoft.com/office/drawing/2014/main" id="{D0CD683F-272C-4A1B-934F-C7D3F39AFCE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635" name="Google Shape;9625;p117">
                <a:extLst>
                  <a:ext uri="{FF2B5EF4-FFF2-40B4-BE49-F238E27FC236}">
                    <a16:creationId xmlns:a16="http://schemas.microsoft.com/office/drawing/2014/main" id="{8E9A6A1F-9F38-4B0A-BE06-B7C07B7F040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636" name="Google Shape;9626;p117">
                <a:extLst>
                  <a:ext uri="{FF2B5EF4-FFF2-40B4-BE49-F238E27FC236}">
                    <a16:creationId xmlns:a16="http://schemas.microsoft.com/office/drawing/2014/main" id="{EE592F99-141F-4DD9-BCAA-6EF4BD351B10}"/>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37" name="Google Shape;9627;p117">
                <a:extLst>
                  <a:ext uri="{FF2B5EF4-FFF2-40B4-BE49-F238E27FC236}">
                    <a16:creationId xmlns:a16="http://schemas.microsoft.com/office/drawing/2014/main" id="{ACC667E0-AD19-4085-8DD1-A61C83716A8F}"/>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638" name="Google Shape;9611;p117">
              <a:extLst>
                <a:ext uri="{FF2B5EF4-FFF2-40B4-BE49-F238E27FC236}">
                  <a16:creationId xmlns:a16="http://schemas.microsoft.com/office/drawing/2014/main" id="{43C2A609-78A4-4F77-93EF-0F54AE5743F6}"/>
                </a:ext>
              </a:extLst>
            </p:cNvPr>
            <p:cNvGrpSpPr/>
            <p:nvPr/>
          </p:nvGrpSpPr>
          <p:grpSpPr>
            <a:xfrm>
              <a:off x="4293229" y="3354962"/>
              <a:ext cx="383067" cy="413400"/>
              <a:chOff x="2476982" y="2030254"/>
              <a:chExt cx="383067" cy="413400"/>
            </a:xfrm>
            <a:grpFill/>
          </p:grpSpPr>
          <p:sp>
            <p:nvSpPr>
              <p:cNvPr id="2639" name="Google Shape;9612;p117">
                <a:extLst>
                  <a:ext uri="{FF2B5EF4-FFF2-40B4-BE49-F238E27FC236}">
                    <a16:creationId xmlns:a16="http://schemas.microsoft.com/office/drawing/2014/main" id="{BDCFD03F-C647-484B-ABC8-6B486C740F4F}"/>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40" name="Google Shape;9613;p117">
                <a:extLst>
                  <a:ext uri="{FF2B5EF4-FFF2-40B4-BE49-F238E27FC236}">
                    <a16:creationId xmlns:a16="http://schemas.microsoft.com/office/drawing/2014/main" id="{E1586D96-F709-486A-A72B-5DC906F507F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41" name="Google Shape;9614;p117">
                <a:extLst>
                  <a:ext uri="{FF2B5EF4-FFF2-40B4-BE49-F238E27FC236}">
                    <a16:creationId xmlns:a16="http://schemas.microsoft.com/office/drawing/2014/main" id="{2FB801E4-4681-47F8-90C4-09EA9CE53B4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42" name="Google Shape;9615;p117">
                <a:extLst>
                  <a:ext uri="{FF2B5EF4-FFF2-40B4-BE49-F238E27FC236}">
                    <a16:creationId xmlns:a16="http://schemas.microsoft.com/office/drawing/2014/main" id="{68814073-EF63-473A-BAD4-A12DEAAAABA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43" name="Google Shape;9616;p117">
                <a:extLst>
                  <a:ext uri="{FF2B5EF4-FFF2-40B4-BE49-F238E27FC236}">
                    <a16:creationId xmlns:a16="http://schemas.microsoft.com/office/drawing/2014/main" id="{4C676EC1-2C9C-494E-ACE7-427C4C99424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44" name="Google Shape;9617;p117">
                <a:extLst>
                  <a:ext uri="{FF2B5EF4-FFF2-40B4-BE49-F238E27FC236}">
                    <a16:creationId xmlns:a16="http://schemas.microsoft.com/office/drawing/2014/main" id="{6B400244-CA16-483C-8393-EA5F1D7C7BE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45" name="Google Shape;9618;p117">
                <a:extLst>
                  <a:ext uri="{FF2B5EF4-FFF2-40B4-BE49-F238E27FC236}">
                    <a16:creationId xmlns:a16="http://schemas.microsoft.com/office/drawing/2014/main" id="{1BA6385C-A5D9-45FA-985E-93A2559C413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646" name="Google Shape;9619;p117">
                <a:extLst>
                  <a:ext uri="{FF2B5EF4-FFF2-40B4-BE49-F238E27FC236}">
                    <a16:creationId xmlns:a16="http://schemas.microsoft.com/office/drawing/2014/main" id="{CA91B599-DDA7-4615-9102-CD68F9AD0E3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47" name="Google Shape;9620;p117">
                <a:extLst>
                  <a:ext uri="{FF2B5EF4-FFF2-40B4-BE49-F238E27FC236}">
                    <a16:creationId xmlns:a16="http://schemas.microsoft.com/office/drawing/2014/main" id="{213932F7-69AC-425C-8DCD-366BD4F8FBFF}"/>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48" name="Google Shape;9621;p117">
                <a:extLst>
                  <a:ext uri="{FF2B5EF4-FFF2-40B4-BE49-F238E27FC236}">
                    <a16:creationId xmlns:a16="http://schemas.microsoft.com/office/drawing/2014/main" id="{22D14397-30C1-4641-B6D2-448F5CE69CF6}"/>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49" name="Google Shape;9622;p117">
                <a:extLst>
                  <a:ext uri="{FF2B5EF4-FFF2-40B4-BE49-F238E27FC236}">
                    <a16:creationId xmlns:a16="http://schemas.microsoft.com/office/drawing/2014/main" id="{D1E93CD5-08E4-4E1C-AFCD-53022970231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650" name="Google Shape;9623;p117">
                <a:extLst>
                  <a:ext uri="{FF2B5EF4-FFF2-40B4-BE49-F238E27FC236}">
                    <a16:creationId xmlns:a16="http://schemas.microsoft.com/office/drawing/2014/main" id="{0F7BDAA3-8649-4BEC-9BA9-3F27AD94003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651" name="Google Shape;9624;p117">
                <a:extLst>
                  <a:ext uri="{FF2B5EF4-FFF2-40B4-BE49-F238E27FC236}">
                    <a16:creationId xmlns:a16="http://schemas.microsoft.com/office/drawing/2014/main" id="{0CE0DAAB-C829-41DF-89C0-8F87CDF6A034}"/>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652" name="Google Shape;9625;p117">
                <a:extLst>
                  <a:ext uri="{FF2B5EF4-FFF2-40B4-BE49-F238E27FC236}">
                    <a16:creationId xmlns:a16="http://schemas.microsoft.com/office/drawing/2014/main" id="{E67AFB61-A4D1-4B2A-81AB-2DA2C251F284}"/>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653" name="Google Shape;9626;p117">
                <a:extLst>
                  <a:ext uri="{FF2B5EF4-FFF2-40B4-BE49-F238E27FC236}">
                    <a16:creationId xmlns:a16="http://schemas.microsoft.com/office/drawing/2014/main" id="{81CE0C61-B88B-45A8-B30A-C0D9889E08C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54" name="Google Shape;9627;p117">
                <a:extLst>
                  <a:ext uri="{FF2B5EF4-FFF2-40B4-BE49-F238E27FC236}">
                    <a16:creationId xmlns:a16="http://schemas.microsoft.com/office/drawing/2014/main" id="{D8866B49-4252-40DB-9ADE-9E4AB036E9E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655" name="Google Shape;9611;p117">
              <a:extLst>
                <a:ext uri="{FF2B5EF4-FFF2-40B4-BE49-F238E27FC236}">
                  <a16:creationId xmlns:a16="http://schemas.microsoft.com/office/drawing/2014/main" id="{7F9D819B-1050-45A2-B73F-0DD9143A92B7}"/>
                </a:ext>
              </a:extLst>
            </p:cNvPr>
            <p:cNvGrpSpPr/>
            <p:nvPr/>
          </p:nvGrpSpPr>
          <p:grpSpPr>
            <a:xfrm>
              <a:off x="4293733" y="3038969"/>
              <a:ext cx="383067" cy="413400"/>
              <a:chOff x="2476982" y="2030254"/>
              <a:chExt cx="383067" cy="413400"/>
            </a:xfrm>
            <a:grpFill/>
          </p:grpSpPr>
          <p:sp>
            <p:nvSpPr>
              <p:cNvPr id="2656" name="Google Shape;9612;p117">
                <a:extLst>
                  <a:ext uri="{FF2B5EF4-FFF2-40B4-BE49-F238E27FC236}">
                    <a16:creationId xmlns:a16="http://schemas.microsoft.com/office/drawing/2014/main" id="{F3F17437-5B5C-4FEF-AFF3-4EA6977E8E9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57" name="Google Shape;9613;p117">
                <a:extLst>
                  <a:ext uri="{FF2B5EF4-FFF2-40B4-BE49-F238E27FC236}">
                    <a16:creationId xmlns:a16="http://schemas.microsoft.com/office/drawing/2014/main" id="{C3F94418-A6A5-45FE-8E61-3D2EE021F379}"/>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58" name="Google Shape;9614;p117">
                <a:extLst>
                  <a:ext uri="{FF2B5EF4-FFF2-40B4-BE49-F238E27FC236}">
                    <a16:creationId xmlns:a16="http://schemas.microsoft.com/office/drawing/2014/main" id="{7960DAA6-6D90-48DB-A719-AC001B1A589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59" name="Google Shape;9615;p117">
                <a:extLst>
                  <a:ext uri="{FF2B5EF4-FFF2-40B4-BE49-F238E27FC236}">
                    <a16:creationId xmlns:a16="http://schemas.microsoft.com/office/drawing/2014/main" id="{76CE56BB-E2ED-4CDB-9C0D-A043754B91C9}"/>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60" name="Google Shape;9616;p117">
                <a:extLst>
                  <a:ext uri="{FF2B5EF4-FFF2-40B4-BE49-F238E27FC236}">
                    <a16:creationId xmlns:a16="http://schemas.microsoft.com/office/drawing/2014/main" id="{4EA29A1A-623E-4315-8CFD-6AEF6BC229FF}"/>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61" name="Google Shape;9617;p117">
                <a:extLst>
                  <a:ext uri="{FF2B5EF4-FFF2-40B4-BE49-F238E27FC236}">
                    <a16:creationId xmlns:a16="http://schemas.microsoft.com/office/drawing/2014/main" id="{CCABFF30-4C2D-4400-BDA9-660FCE48E0C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62" name="Google Shape;9618;p117">
                <a:extLst>
                  <a:ext uri="{FF2B5EF4-FFF2-40B4-BE49-F238E27FC236}">
                    <a16:creationId xmlns:a16="http://schemas.microsoft.com/office/drawing/2014/main" id="{80C7010B-A6DD-4635-9964-EB69D4AA221F}"/>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663" name="Google Shape;9619;p117">
                <a:extLst>
                  <a:ext uri="{FF2B5EF4-FFF2-40B4-BE49-F238E27FC236}">
                    <a16:creationId xmlns:a16="http://schemas.microsoft.com/office/drawing/2014/main" id="{116FADDB-CA50-4616-8D51-6A7C6F8FBD68}"/>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64" name="Google Shape;9620;p117">
                <a:extLst>
                  <a:ext uri="{FF2B5EF4-FFF2-40B4-BE49-F238E27FC236}">
                    <a16:creationId xmlns:a16="http://schemas.microsoft.com/office/drawing/2014/main" id="{03D0EB77-CBFA-49DB-8454-5D38C32E030C}"/>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65" name="Google Shape;9621;p117">
                <a:extLst>
                  <a:ext uri="{FF2B5EF4-FFF2-40B4-BE49-F238E27FC236}">
                    <a16:creationId xmlns:a16="http://schemas.microsoft.com/office/drawing/2014/main" id="{80278143-38BF-47A8-914E-06D2B2A15AD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66" name="Google Shape;9622;p117">
                <a:extLst>
                  <a:ext uri="{FF2B5EF4-FFF2-40B4-BE49-F238E27FC236}">
                    <a16:creationId xmlns:a16="http://schemas.microsoft.com/office/drawing/2014/main" id="{860760B3-CA7C-490F-8F6A-A176972B8B8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667" name="Google Shape;9623;p117">
                <a:extLst>
                  <a:ext uri="{FF2B5EF4-FFF2-40B4-BE49-F238E27FC236}">
                    <a16:creationId xmlns:a16="http://schemas.microsoft.com/office/drawing/2014/main" id="{0F8F767F-CF58-4C9C-A5D2-5265548E1F1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668" name="Google Shape;9624;p117">
                <a:extLst>
                  <a:ext uri="{FF2B5EF4-FFF2-40B4-BE49-F238E27FC236}">
                    <a16:creationId xmlns:a16="http://schemas.microsoft.com/office/drawing/2014/main" id="{D402E94F-4BEF-49DB-AA45-C4F11A3E3D25}"/>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669" name="Google Shape;9625;p117">
                <a:extLst>
                  <a:ext uri="{FF2B5EF4-FFF2-40B4-BE49-F238E27FC236}">
                    <a16:creationId xmlns:a16="http://schemas.microsoft.com/office/drawing/2014/main" id="{2EBF5302-8A2A-44D7-A4B4-0F5E0823490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670" name="Google Shape;9626;p117">
                <a:extLst>
                  <a:ext uri="{FF2B5EF4-FFF2-40B4-BE49-F238E27FC236}">
                    <a16:creationId xmlns:a16="http://schemas.microsoft.com/office/drawing/2014/main" id="{4CD9DFDE-07CB-4BB5-A292-0B65BABB837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71" name="Google Shape;9627;p117">
                <a:extLst>
                  <a:ext uri="{FF2B5EF4-FFF2-40B4-BE49-F238E27FC236}">
                    <a16:creationId xmlns:a16="http://schemas.microsoft.com/office/drawing/2014/main" id="{8BFDD2BD-F980-4C99-8F6F-6D1AF6B3980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672" name="Google Shape;9611;p117">
              <a:extLst>
                <a:ext uri="{FF2B5EF4-FFF2-40B4-BE49-F238E27FC236}">
                  <a16:creationId xmlns:a16="http://schemas.microsoft.com/office/drawing/2014/main" id="{AF80221E-0712-4D4E-B0F0-F7C0FC31D5D1}"/>
                </a:ext>
              </a:extLst>
            </p:cNvPr>
            <p:cNvGrpSpPr/>
            <p:nvPr/>
          </p:nvGrpSpPr>
          <p:grpSpPr>
            <a:xfrm>
              <a:off x="4293733" y="2724644"/>
              <a:ext cx="383067" cy="413400"/>
              <a:chOff x="2476982" y="2030254"/>
              <a:chExt cx="383067" cy="413400"/>
            </a:xfrm>
            <a:grpFill/>
          </p:grpSpPr>
          <p:sp>
            <p:nvSpPr>
              <p:cNvPr id="2673" name="Google Shape;9612;p117">
                <a:extLst>
                  <a:ext uri="{FF2B5EF4-FFF2-40B4-BE49-F238E27FC236}">
                    <a16:creationId xmlns:a16="http://schemas.microsoft.com/office/drawing/2014/main" id="{5DED7799-0DCB-4284-BD98-25572BA2D466}"/>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74" name="Google Shape;9613;p117">
                <a:extLst>
                  <a:ext uri="{FF2B5EF4-FFF2-40B4-BE49-F238E27FC236}">
                    <a16:creationId xmlns:a16="http://schemas.microsoft.com/office/drawing/2014/main" id="{6D362DAE-C3A4-4D65-AF37-999C67431C9F}"/>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75" name="Google Shape;9614;p117">
                <a:extLst>
                  <a:ext uri="{FF2B5EF4-FFF2-40B4-BE49-F238E27FC236}">
                    <a16:creationId xmlns:a16="http://schemas.microsoft.com/office/drawing/2014/main" id="{8AFDDB18-A9EF-4221-9BBA-26368BC45C30}"/>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76" name="Google Shape;9615;p117">
                <a:extLst>
                  <a:ext uri="{FF2B5EF4-FFF2-40B4-BE49-F238E27FC236}">
                    <a16:creationId xmlns:a16="http://schemas.microsoft.com/office/drawing/2014/main" id="{199A7D16-0AE6-454B-98E6-FCAEA359004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77" name="Google Shape;9616;p117">
                <a:extLst>
                  <a:ext uri="{FF2B5EF4-FFF2-40B4-BE49-F238E27FC236}">
                    <a16:creationId xmlns:a16="http://schemas.microsoft.com/office/drawing/2014/main" id="{42CA5955-E3BB-4696-B5DD-C5C582453FD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78" name="Google Shape;9617;p117">
                <a:extLst>
                  <a:ext uri="{FF2B5EF4-FFF2-40B4-BE49-F238E27FC236}">
                    <a16:creationId xmlns:a16="http://schemas.microsoft.com/office/drawing/2014/main" id="{663167E4-97ED-4F9B-9361-BE96AA7645F7}"/>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79" name="Google Shape;9618;p117">
                <a:extLst>
                  <a:ext uri="{FF2B5EF4-FFF2-40B4-BE49-F238E27FC236}">
                    <a16:creationId xmlns:a16="http://schemas.microsoft.com/office/drawing/2014/main" id="{295B4DE6-D97B-4B9A-84C0-DD6CC5C7BBA4}"/>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680" name="Google Shape;9619;p117">
                <a:extLst>
                  <a:ext uri="{FF2B5EF4-FFF2-40B4-BE49-F238E27FC236}">
                    <a16:creationId xmlns:a16="http://schemas.microsoft.com/office/drawing/2014/main" id="{62739E49-203A-4ED8-8C26-5D700DDBF41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81" name="Google Shape;9620;p117">
                <a:extLst>
                  <a:ext uri="{FF2B5EF4-FFF2-40B4-BE49-F238E27FC236}">
                    <a16:creationId xmlns:a16="http://schemas.microsoft.com/office/drawing/2014/main" id="{7169BF92-F3C1-458E-AC82-FDDD9F77A897}"/>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82" name="Google Shape;9621;p117">
                <a:extLst>
                  <a:ext uri="{FF2B5EF4-FFF2-40B4-BE49-F238E27FC236}">
                    <a16:creationId xmlns:a16="http://schemas.microsoft.com/office/drawing/2014/main" id="{126137E0-9044-493A-B68B-5F028170FB9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83" name="Google Shape;9622;p117">
                <a:extLst>
                  <a:ext uri="{FF2B5EF4-FFF2-40B4-BE49-F238E27FC236}">
                    <a16:creationId xmlns:a16="http://schemas.microsoft.com/office/drawing/2014/main" id="{E35362DE-7F9C-4198-B004-A8D660E3D57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684" name="Google Shape;9623;p117">
                <a:extLst>
                  <a:ext uri="{FF2B5EF4-FFF2-40B4-BE49-F238E27FC236}">
                    <a16:creationId xmlns:a16="http://schemas.microsoft.com/office/drawing/2014/main" id="{B8E3E5A7-8C67-465D-8480-4218642FB32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685" name="Google Shape;9624;p117">
                <a:extLst>
                  <a:ext uri="{FF2B5EF4-FFF2-40B4-BE49-F238E27FC236}">
                    <a16:creationId xmlns:a16="http://schemas.microsoft.com/office/drawing/2014/main" id="{6530AAF0-F938-435B-A8C5-2C4A04865DA9}"/>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686" name="Google Shape;9625;p117">
                <a:extLst>
                  <a:ext uri="{FF2B5EF4-FFF2-40B4-BE49-F238E27FC236}">
                    <a16:creationId xmlns:a16="http://schemas.microsoft.com/office/drawing/2014/main" id="{556000B0-3795-4CB0-9086-4FFDF9AC3CB2}"/>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687" name="Google Shape;9626;p117">
                <a:extLst>
                  <a:ext uri="{FF2B5EF4-FFF2-40B4-BE49-F238E27FC236}">
                    <a16:creationId xmlns:a16="http://schemas.microsoft.com/office/drawing/2014/main" id="{61679B11-FDC7-482B-910E-345208AEECBD}"/>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88" name="Google Shape;9627;p117">
                <a:extLst>
                  <a:ext uri="{FF2B5EF4-FFF2-40B4-BE49-F238E27FC236}">
                    <a16:creationId xmlns:a16="http://schemas.microsoft.com/office/drawing/2014/main" id="{5463CB67-0791-4A83-8A6E-87D3612E514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689" name="Google Shape;9611;p117">
              <a:extLst>
                <a:ext uri="{FF2B5EF4-FFF2-40B4-BE49-F238E27FC236}">
                  <a16:creationId xmlns:a16="http://schemas.microsoft.com/office/drawing/2014/main" id="{18A7B4C2-A5EC-4193-BE47-86A6942576DC}"/>
                </a:ext>
              </a:extLst>
            </p:cNvPr>
            <p:cNvGrpSpPr/>
            <p:nvPr/>
          </p:nvGrpSpPr>
          <p:grpSpPr>
            <a:xfrm>
              <a:off x="4293645" y="2410418"/>
              <a:ext cx="383067" cy="413400"/>
              <a:chOff x="2476982" y="2030254"/>
              <a:chExt cx="383067" cy="413400"/>
            </a:xfrm>
            <a:grpFill/>
          </p:grpSpPr>
          <p:sp>
            <p:nvSpPr>
              <p:cNvPr id="2690" name="Google Shape;9612;p117">
                <a:extLst>
                  <a:ext uri="{FF2B5EF4-FFF2-40B4-BE49-F238E27FC236}">
                    <a16:creationId xmlns:a16="http://schemas.microsoft.com/office/drawing/2014/main" id="{03429231-855B-49ED-B8A5-290CC4829336}"/>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91" name="Google Shape;9613;p117">
                <a:extLst>
                  <a:ext uri="{FF2B5EF4-FFF2-40B4-BE49-F238E27FC236}">
                    <a16:creationId xmlns:a16="http://schemas.microsoft.com/office/drawing/2014/main" id="{89BAB636-BC66-4922-BDD3-B904D15103AA}"/>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92" name="Google Shape;9614;p117">
                <a:extLst>
                  <a:ext uri="{FF2B5EF4-FFF2-40B4-BE49-F238E27FC236}">
                    <a16:creationId xmlns:a16="http://schemas.microsoft.com/office/drawing/2014/main" id="{39320261-3D2D-4623-89C0-0AD4F610C8C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93" name="Google Shape;9615;p117">
                <a:extLst>
                  <a:ext uri="{FF2B5EF4-FFF2-40B4-BE49-F238E27FC236}">
                    <a16:creationId xmlns:a16="http://schemas.microsoft.com/office/drawing/2014/main" id="{B6476998-534F-47E5-9992-9240A468F89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94" name="Google Shape;9616;p117">
                <a:extLst>
                  <a:ext uri="{FF2B5EF4-FFF2-40B4-BE49-F238E27FC236}">
                    <a16:creationId xmlns:a16="http://schemas.microsoft.com/office/drawing/2014/main" id="{72F77CB8-81E3-49C0-946E-DC1EC8BE409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95" name="Google Shape;9617;p117">
                <a:extLst>
                  <a:ext uri="{FF2B5EF4-FFF2-40B4-BE49-F238E27FC236}">
                    <a16:creationId xmlns:a16="http://schemas.microsoft.com/office/drawing/2014/main" id="{63D0CD8E-82DF-4426-961A-02C877EA8FF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696" name="Google Shape;9618;p117">
                <a:extLst>
                  <a:ext uri="{FF2B5EF4-FFF2-40B4-BE49-F238E27FC236}">
                    <a16:creationId xmlns:a16="http://schemas.microsoft.com/office/drawing/2014/main" id="{C56D76E7-1709-4869-90C4-96ADD9369C05}"/>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697" name="Google Shape;9619;p117">
                <a:extLst>
                  <a:ext uri="{FF2B5EF4-FFF2-40B4-BE49-F238E27FC236}">
                    <a16:creationId xmlns:a16="http://schemas.microsoft.com/office/drawing/2014/main" id="{0967068A-B68F-400F-B4AE-A63167C856B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98" name="Google Shape;9620;p117">
                <a:extLst>
                  <a:ext uri="{FF2B5EF4-FFF2-40B4-BE49-F238E27FC236}">
                    <a16:creationId xmlns:a16="http://schemas.microsoft.com/office/drawing/2014/main" id="{1C4086EB-F310-4301-8CE6-5910CD8939F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699" name="Google Shape;9621;p117">
                <a:extLst>
                  <a:ext uri="{FF2B5EF4-FFF2-40B4-BE49-F238E27FC236}">
                    <a16:creationId xmlns:a16="http://schemas.microsoft.com/office/drawing/2014/main" id="{4A04C4F6-FC92-4F1C-99B5-7E9F670487EE}"/>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00" name="Google Shape;9622;p117">
                <a:extLst>
                  <a:ext uri="{FF2B5EF4-FFF2-40B4-BE49-F238E27FC236}">
                    <a16:creationId xmlns:a16="http://schemas.microsoft.com/office/drawing/2014/main" id="{976AE5EE-0C94-4D2F-80AD-D5AA0BC54CF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701" name="Google Shape;9623;p117">
                <a:extLst>
                  <a:ext uri="{FF2B5EF4-FFF2-40B4-BE49-F238E27FC236}">
                    <a16:creationId xmlns:a16="http://schemas.microsoft.com/office/drawing/2014/main" id="{4E0AEEBF-3D69-4449-B6EA-1F531AB84EE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702" name="Google Shape;9624;p117">
                <a:extLst>
                  <a:ext uri="{FF2B5EF4-FFF2-40B4-BE49-F238E27FC236}">
                    <a16:creationId xmlns:a16="http://schemas.microsoft.com/office/drawing/2014/main" id="{6E940420-B31A-4133-9E97-61A54D2F858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703" name="Google Shape;9625;p117">
                <a:extLst>
                  <a:ext uri="{FF2B5EF4-FFF2-40B4-BE49-F238E27FC236}">
                    <a16:creationId xmlns:a16="http://schemas.microsoft.com/office/drawing/2014/main" id="{ED2A690E-87F3-4CC9-BB1C-7E66DAB9AE92}"/>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704" name="Google Shape;9626;p117">
                <a:extLst>
                  <a:ext uri="{FF2B5EF4-FFF2-40B4-BE49-F238E27FC236}">
                    <a16:creationId xmlns:a16="http://schemas.microsoft.com/office/drawing/2014/main" id="{389C3A67-7A2A-4E59-9373-3FF59B42450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05" name="Google Shape;9627;p117">
                <a:extLst>
                  <a:ext uri="{FF2B5EF4-FFF2-40B4-BE49-F238E27FC236}">
                    <a16:creationId xmlns:a16="http://schemas.microsoft.com/office/drawing/2014/main" id="{B5D2468F-A627-4724-8945-6388BB4821B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706" name="Google Shape;9611;p117">
              <a:extLst>
                <a:ext uri="{FF2B5EF4-FFF2-40B4-BE49-F238E27FC236}">
                  <a16:creationId xmlns:a16="http://schemas.microsoft.com/office/drawing/2014/main" id="{40D8C284-1C37-43DC-BA73-E31DC595BD67}"/>
                </a:ext>
              </a:extLst>
            </p:cNvPr>
            <p:cNvGrpSpPr/>
            <p:nvPr/>
          </p:nvGrpSpPr>
          <p:grpSpPr>
            <a:xfrm>
              <a:off x="4293645" y="2099268"/>
              <a:ext cx="383067" cy="413400"/>
              <a:chOff x="2476982" y="2030254"/>
              <a:chExt cx="383067" cy="413400"/>
            </a:xfrm>
            <a:grpFill/>
          </p:grpSpPr>
          <p:sp>
            <p:nvSpPr>
              <p:cNvPr id="2707" name="Google Shape;9612;p117">
                <a:extLst>
                  <a:ext uri="{FF2B5EF4-FFF2-40B4-BE49-F238E27FC236}">
                    <a16:creationId xmlns:a16="http://schemas.microsoft.com/office/drawing/2014/main" id="{EA3A1CAE-DD4A-4F39-A0D5-DFCCA0EEF02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08" name="Google Shape;9613;p117">
                <a:extLst>
                  <a:ext uri="{FF2B5EF4-FFF2-40B4-BE49-F238E27FC236}">
                    <a16:creationId xmlns:a16="http://schemas.microsoft.com/office/drawing/2014/main" id="{2B95C1BE-1DD6-43D0-A477-A81E89BE974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09" name="Google Shape;9614;p117">
                <a:extLst>
                  <a:ext uri="{FF2B5EF4-FFF2-40B4-BE49-F238E27FC236}">
                    <a16:creationId xmlns:a16="http://schemas.microsoft.com/office/drawing/2014/main" id="{C862A475-297C-4F5A-8254-C08CE5CE86F2}"/>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10" name="Google Shape;9615;p117">
                <a:extLst>
                  <a:ext uri="{FF2B5EF4-FFF2-40B4-BE49-F238E27FC236}">
                    <a16:creationId xmlns:a16="http://schemas.microsoft.com/office/drawing/2014/main" id="{E2B296A8-07C6-464B-9069-576C062CDF2C}"/>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11" name="Google Shape;9616;p117">
                <a:extLst>
                  <a:ext uri="{FF2B5EF4-FFF2-40B4-BE49-F238E27FC236}">
                    <a16:creationId xmlns:a16="http://schemas.microsoft.com/office/drawing/2014/main" id="{2FFEF0C1-6531-4BC1-80AD-3755A0219BE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12" name="Google Shape;9617;p117">
                <a:extLst>
                  <a:ext uri="{FF2B5EF4-FFF2-40B4-BE49-F238E27FC236}">
                    <a16:creationId xmlns:a16="http://schemas.microsoft.com/office/drawing/2014/main" id="{92193AF6-C35D-454C-B8F4-3A950C0F9E9E}"/>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13" name="Google Shape;9618;p117">
                <a:extLst>
                  <a:ext uri="{FF2B5EF4-FFF2-40B4-BE49-F238E27FC236}">
                    <a16:creationId xmlns:a16="http://schemas.microsoft.com/office/drawing/2014/main" id="{9A75E9B1-6190-4785-B083-66888ACCEE5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714" name="Google Shape;9619;p117">
                <a:extLst>
                  <a:ext uri="{FF2B5EF4-FFF2-40B4-BE49-F238E27FC236}">
                    <a16:creationId xmlns:a16="http://schemas.microsoft.com/office/drawing/2014/main" id="{AC38095C-45E4-4689-8C3F-F1ACE0FFB3F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15" name="Google Shape;9620;p117">
                <a:extLst>
                  <a:ext uri="{FF2B5EF4-FFF2-40B4-BE49-F238E27FC236}">
                    <a16:creationId xmlns:a16="http://schemas.microsoft.com/office/drawing/2014/main" id="{BD82E1AD-65A1-4589-BD0A-9CB52835B05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16" name="Google Shape;9621;p117">
                <a:extLst>
                  <a:ext uri="{FF2B5EF4-FFF2-40B4-BE49-F238E27FC236}">
                    <a16:creationId xmlns:a16="http://schemas.microsoft.com/office/drawing/2014/main" id="{76BF3CEF-6685-4016-81CA-0ADF34BC927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17" name="Google Shape;9622;p117">
                <a:extLst>
                  <a:ext uri="{FF2B5EF4-FFF2-40B4-BE49-F238E27FC236}">
                    <a16:creationId xmlns:a16="http://schemas.microsoft.com/office/drawing/2014/main" id="{78D97B3C-BADA-415F-91F9-3D3CC6AF57C5}"/>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718" name="Google Shape;9623;p117">
                <a:extLst>
                  <a:ext uri="{FF2B5EF4-FFF2-40B4-BE49-F238E27FC236}">
                    <a16:creationId xmlns:a16="http://schemas.microsoft.com/office/drawing/2014/main" id="{968E548B-72F2-40CA-ADC3-436EEEDB06F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719" name="Google Shape;9624;p117">
                <a:extLst>
                  <a:ext uri="{FF2B5EF4-FFF2-40B4-BE49-F238E27FC236}">
                    <a16:creationId xmlns:a16="http://schemas.microsoft.com/office/drawing/2014/main" id="{3DF963B1-879C-4F4F-8C33-04EF3188027A}"/>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720" name="Google Shape;9625;p117">
                <a:extLst>
                  <a:ext uri="{FF2B5EF4-FFF2-40B4-BE49-F238E27FC236}">
                    <a16:creationId xmlns:a16="http://schemas.microsoft.com/office/drawing/2014/main" id="{02081F3C-EF35-4E6C-AC9A-79A17858E02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721" name="Google Shape;9626;p117">
                <a:extLst>
                  <a:ext uri="{FF2B5EF4-FFF2-40B4-BE49-F238E27FC236}">
                    <a16:creationId xmlns:a16="http://schemas.microsoft.com/office/drawing/2014/main" id="{00DF78EB-AB87-4ED9-9DB5-F329609B43A0}"/>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22" name="Google Shape;9627;p117">
                <a:extLst>
                  <a:ext uri="{FF2B5EF4-FFF2-40B4-BE49-F238E27FC236}">
                    <a16:creationId xmlns:a16="http://schemas.microsoft.com/office/drawing/2014/main" id="{E882E53B-80FA-45A3-BFA1-0359569438A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723" name="Google Shape;9611;p117">
              <a:extLst>
                <a:ext uri="{FF2B5EF4-FFF2-40B4-BE49-F238E27FC236}">
                  <a16:creationId xmlns:a16="http://schemas.microsoft.com/office/drawing/2014/main" id="{DA8A6782-A36F-4031-AA03-8752151490EE}"/>
                </a:ext>
              </a:extLst>
            </p:cNvPr>
            <p:cNvGrpSpPr/>
            <p:nvPr/>
          </p:nvGrpSpPr>
          <p:grpSpPr>
            <a:xfrm>
              <a:off x="4293645" y="1791293"/>
              <a:ext cx="383067" cy="413400"/>
              <a:chOff x="2476982" y="2030254"/>
              <a:chExt cx="383067" cy="413400"/>
            </a:xfrm>
            <a:grpFill/>
          </p:grpSpPr>
          <p:sp>
            <p:nvSpPr>
              <p:cNvPr id="2724" name="Google Shape;9612;p117">
                <a:extLst>
                  <a:ext uri="{FF2B5EF4-FFF2-40B4-BE49-F238E27FC236}">
                    <a16:creationId xmlns:a16="http://schemas.microsoft.com/office/drawing/2014/main" id="{89BBD2D6-809C-4EEC-8400-16BD86516A4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25" name="Google Shape;9613;p117">
                <a:extLst>
                  <a:ext uri="{FF2B5EF4-FFF2-40B4-BE49-F238E27FC236}">
                    <a16:creationId xmlns:a16="http://schemas.microsoft.com/office/drawing/2014/main" id="{3C256AAD-2585-4E86-84D7-A9D364F15D8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26" name="Google Shape;9614;p117">
                <a:extLst>
                  <a:ext uri="{FF2B5EF4-FFF2-40B4-BE49-F238E27FC236}">
                    <a16:creationId xmlns:a16="http://schemas.microsoft.com/office/drawing/2014/main" id="{2105C4DB-BCD3-4C74-99F0-9BB0DFA40F6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27" name="Google Shape;9615;p117">
                <a:extLst>
                  <a:ext uri="{FF2B5EF4-FFF2-40B4-BE49-F238E27FC236}">
                    <a16:creationId xmlns:a16="http://schemas.microsoft.com/office/drawing/2014/main" id="{6F88D936-7CAD-42C3-A754-705F3AA7AF17}"/>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28" name="Google Shape;9616;p117">
                <a:extLst>
                  <a:ext uri="{FF2B5EF4-FFF2-40B4-BE49-F238E27FC236}">
                    <a16:creationId xmlns:a16="http://schemas.microsoft.com/office/drawing/2014/main" id="{D4894336-2F53-4EAD-9452-D7310F88EEEA}"/>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29" name="Google Shape;9617;p117">
                <a:extLst>
                  <a:ext uri="{FF2B5EF4-FFF2-40B4-BE49-F238E27FC236}">
                    <a16:creationId xmlns:a16="http://schemas.microsoft.com/office/drawing/2014/main" id="{1706454A-5AD3-4436-8F95-BF1D7FB30C1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30" name="Google Shape;9618;p117">
                <a:extLst>
                  <a:ext uri="{FF2B5EF4-FFF2-40B4-BE49-F238E27FC236}">
                    <a16:creationId xmlns:a16="http://schemas.microsoft.com/office/drawing/2014/main" id="{9FE74B24-D945-468A-8664-3AB115D9E057}"/>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731" name="Google Shape;9619;p117">
                <a:extLst>
                  <a:ext uri="{FF2B5EF4-FFF2-40B4-BE49-F238E27FC236}">
                    <a16:creationId xmlns:a16="http://schemas.microsoft.com/office/drawing/2014/main" id="{8D08033B-3C17-48BB-A767-216191B7DE60}"/>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32" name="Google Shape;9620;p117">
                <a:extLst>
                  <a:ext uri="{FF2B5EF4-FFF2-40B4-BE49-F238E27FC236}">
                    <a16:creationId xmlns:a16="http://schemas.microsoft.com/office/drawing/2014/main" id="{7F895A91-2BC3-4668-84D7-C45AF7A32BF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33" name="Google Shape;9621;p117">
                <a:extLst>
                  <a:ext uri="{FF2B5EF4-FFF2-40B4-BE49-F238E27FC236}">
                    <a16:creationId xmlns:a16="http://schemas.microsoft.com/office/drawing/2014/main" id="{3FCFF9FF-E649-43AF-A69B-76924FDC149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34" name="Google Shape;9622;p117">
                <a:extLst>
                  <a:ext uri="{FF2B5EF4-FFF2-40B4-BE49-F238E27FC236}">
                    <a16:creationId xmlns:a16="http://schemas.microsoft.com/office/drawing/2014/main" id="{E9FFDBCB-EE0C-471B-9D69-45219205460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735" name="Google Shape;9623;p117">
                <a:extLst>
                  <a:ext uri="{FF2B5EF4-FFF2-40B4-BE49-F238E27FC236}">
                    <a16:creationId xmlns:a16="http://schemas.microsoft.com/office/drawing/2014/main" id="{62B67F60-3CF1-4C2A-BCA1-6210FC95A53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736" name="Google Shape;9624;p117">
                <a:extLst>
                  <a:ext uri="{FF2B5EF4-FFF2-40B4-BE49-F238E27FC236}">
                    <a16:creationId xmlns:a16="http://schemas.microsoft.com/office/drawing/2014/main" id="{69AEDA92-2A2C-4F73-89AC-E0B38C2F9F59}"/>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737" name="Google Shape;9625;p117">
                <a:extLst>
                  <a:ext uri="{FF2B5EF4-FFF2-40B4-BE49-F238E27FC236}">
                    <a16:creationId xmlns:a16="http://schemas.microsoft.com/office/drawing/2014/main" id="{53C130D2-41D1-404F-9B1A-ABCEB0DF2EC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738" name="Google Shape;9626;p117">
                <a:extLst>
                  <a:ext uri="{FF2B5EF4-FFF2-40B4-BE49-F238E27FC236}">
                    <a16:creationId xmlns:a16="http://schemas.microsoft.com/office/drawing/2014/main" id="{165304DF-C459-4FA9-B228-4AA5039618A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39" name="Google Shape;9627;p117">
                <a:extLst>
                  <a:ext uri="{FF2B5EF4-FFF2-40B4-BE49-F238E27FC236}">
                    <a16:creationId xmlns:a16="http://schemas.microsoft.com/office/drawing/2014/main" id="{54C4E447-77DD-4BF7-9541-DBF2EBE843B7}"/>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740" name="Google Shape;9611;p117">
              <a:extLst>
                <a:ext uri="{FF2B5EF4-FFF2-40B4-BE49-F238E27FC236}">
                  <a16:creationId xmlns:a16="http://schemas.microsoft.com/office/drawing/2014/main" id="{5D3E8248-FD96-4D54-AEEE-9E382D016506}"/>
                </a:ext>
              </a:extLst>
            </p:cNvPr>
            <p:cNvGrpSpPr/>
            <p:nvPr/>
          </p:nvGrpSpPr>
          <p:grpSpPr>
            <a:xfrm>
              <a:off x="4293645" y="1696043"/>
              <a:ext cx="383067" cy="413400"/>
              <a:chOff x="2476982" y="2030254"/>
              <a:chExt cx="383067" cy="413400"/>
            </a:xfrm>
            <a:grpFill/>
          </p:grpSpPr>
          <p:sp>
            <p:nvSpPr>
              <p:cNvPr id="2741" name="Google Shape;9612;p117">
                <a:extLst>
                  <a:ext uri="{FF2B5EF4-FFF2-40B4-BE49-F238E27FC236}">
                    <a16:creationId xmlns:a16="http://schemas.microsoft.com/office/drawing/2014/main" id="{C280A41E-CB7D-48E7-9FBE-6F36B77F1912}"/>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42" name="Google Shape;9613;p117">
                <a:extLst>
                  <a:ext uri="{FF2B5EF4-FFF2-40B4-BE49-F238E27FC236}">
                    <a16:creationId xmlns:a16="http://schemas.microsoft.com/office/drawing/2014/main" id="{FE5A72C6-EB6D-42C6-81F4-96FD31B945D9}"/>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43" name="Google Shape;9614;p117">
                <a:extLst>
                  <a:ext uri="{FF2B5EF4-FFF2-40B4-BE49-F238E27FC236}">
                    <a16:creationId xmlns:a16="http://schemas.microsoft.com/office/drawing/2014/main" id="{0758CB4C-1E83-4FE4-9786-6B0B8F050CA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44" name="Google Shape;9615;p117">
                <a:extLst>
                  <a:ext uri="{FF2B5EF4-FFF2-40B4-BE49-F238E27FC236}">
                    <a16:creationId xmlns:a16="http://schemas.microsoft.com/office/drawing/2014/main" id="{FA30326B-7739-460F-AB51-C0BA95FC2FF1}"/>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45" name="Google Shape;9616;p117">
                <a:extLst>
                  <a:ext uri="{FF2B5EF4-FFF2-40B4-BE49-F238E27FC236}">
                    <a16:creationId xmlns:a16="http://schemas.microsoft.com/office/drawing/2014/main" id="{75D818F8-61BA-4DF4-8E0B-C89216C0A5A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46" name="Google Shape;9617;p117">
                <a:extLst>
                  <a:ext uri="{FF2B5EF4-FFF2-40B4-BE49-F238E27FC236}">
                    <a16:creationId xmlns:a16="http://schemas.microsoft.com/office/drawing/2014/main" id="{831A2D5C-79FE-43BD-A963-B3C4AFC34F5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47" name="Google Shape;9618;p117">
                <a:extLst>
                  <a:ext uri="{FF2B5EF4-FFF2-40B4-BE49-F238E27FC236}">
                    <a16:creationId xmlns:a16="http://schemas.microsoft.com/office/drawing/2014/main" id="{CCEC6883-EFA6-4C94-B411-FF4D7431AD8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748" name="Google Shape;9619;p117">
                <a:extLst>
                  <a:ext uri="{FF2B5EF4-FFF2-40B4-BE49-F238E27FC236}">
                    <a16:creationId xmlns:a16="http://schemas.microsoft.com/office/drawing/2014/main" id="{5C7A1ED1-DD18-410A-9193-7D5FA484F99C}"/>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49" name="Google Shape;9620;p117">
                <a:extLst>
                  <a:ext uri="{FF2B5EF4-FFF2-40B4-BE49-F238E27FC236}">
                    <a16:creationId xmlns:a16="http://schemas.microsoft.com/office/drawing/2014/main" id="{6658315F-BC76-421C-83B6-AEE3A790465C}"/>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50" name="Google Shape;9621;p117">
                <a:extLst>
                  <a:ext uri="{FF2B5EF4-FFF2-40B4-BE49-F238E27FC236}">
                    <a16:creationId xmlns:a16="http://schemas.microsoft.com/office/drawing/2014/main" id="{7E934F5D-8D39-40FA-8B59-C26C2FB90778}"/>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51" name="Google Shape;9622;p117">
                <a:extLst>
                  <a:ext uri="{FF2B5EF4-FFF2-40B4-BE49-F238E27FC236}">
                    <a16:creationId xmlns:a16="http://schemas.microsoft.com/office/drawing/2014/main" id="{8F7D8F24-5B20-44FF-B67A-A7BD69BAD8F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752" name="Google Shape;9623;p117">
                <a:extLst>
                  <a:ext uri="{FF2B5EF4-FFF2-40B4-BE49-F238E27FC236}">
                    <a16:creationId xmlns:a16="http://schemas.microsoft.com/office/drawing/2014/main" id="{5BF29DBD-E717-481E-B5A6-4C05C91F00F4}"/>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753" name="Google Shape;9624;p117">
                <a:extLst>
                  <a:ext uri="{FF2B5EF4-FFF2-40B4-BE49-F238E27FC236}">
                    <a16:creationId xmlns:a16="http://schemas.microsoft.com/office/drawing/2014/main" id="{133A7237-A9C5-4445-B266-896A3073D4A5}"/>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754" name="Google Shape;9625;p117">
                <a:extLst>
                  <a:ext uri="{FF2B5EF4-FFF2-40B4-BE49-F238E27FC236}">
                    <a16:creationId xmlns:a16="http://schemas.microsoft.com/office/drawing/2014/main" id="{0C8F6534-90DC-4B1F-B66D-CBA99998311C}"/>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755" name="Google Shape;9626;p117">
                <a:extLst>
                  <a:ext uri="{FF2B5EF4-FFF2-40B4-BE49-F238E27FC236}">
                    <a16:creationId xmlns:a16="http://schemas.microsoft.com/office/drawing/2014/main" id="{AA2DCD04-ADF8-44F6-A00E-A7622822564B}"/>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56" name="Google Shape;9627;p117">
                <a:extLst>
                  <a:ext uri="{FF2B5EF4-FFF2-40B4-BE49-F238E27FC236}">
                    <a16:creationId xmlns:a16="http://schemas.microsoft.com/office/drawing/2014/main" id="{80FDE480-D65B-439E-A834-22F5A006992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757" name="Google Shape;9611;p117">
              <a:extLst>
                <a:ext uri="{FF2B5EF4-FFF2-40B4-BE49-F238E27FC236}">
                  <a16:creationId xmlns:a16="http://schemas.microsoft.com/office/drawing/2014/main" id="{0720D934-B7EF-41F9-B497-8C9D6066D6A3}"/>
                </a:ext>
              </a:extLst>
            </p:cNvPr>
            <p:cNvGrpSpPr/>
            <p:nvPr/>
          </p:nvGrpSpPr>
          <p:grpSpPr>
            <a:xfrm>
              <a:off x="5363676" y="3786585"/>
              <a:ext cx="383067" cy="413400"/>
              <a:chOff x="2476982" y="2030254"/>
              <a:chExt cx="383067" cy="413400"/>
            </a:xfrm>
            <a:grpFill/>
          </p:grpSpPr>
          <p:sp>
            <p:nvSpPr>
              <p:cNvPr id="2758" name="Google Shape;9612;p117">
                <a:extLst>
                  <a:ext uri="{FF2B5EF4-FFF2-40B4-BE49-F238E27FC236}">
                    <a16:creationId xmlns:a16="http://schemas.microsoft.com/office/drawing/2014/main" id="{C8BBB87C-7B07-4F73-B3E7-B76155A8E743}"/>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59" name="Google Shape;9613;p117">
                <a:extLst>
                  <a:ext uri="{FF2B5EF4-FFF2-40B4-BE49-F238E27FC236}">
                    <a16:creationId xmlns:a16="http://schemas.microsoft.com/office/drawing/2014/main" id="{52353E6D-758F-4FD1-B77E-FCA820E3EB5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60" name="Google Shape;9614;p117">
                <a:extLst>
                  <a:ext uri="{FF2B5EF4-FFF2-40B4-BE49-F238E27FC236}">
                    <a16:creationId xmlns:a16="http://schemas.microsoft.com/office/drawing/2014/main" id="{F6D1D9C0-8073-45E1-B398-83EBB06C006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61" name="Google Shape;9615;p117">
                <a:extLst>
                  <a:ext uri="{FF2B5EF4-FFF2-40B4-BE49-F238E27FC236}">
                    <a16:creationId xmlns:a16="http://schemas.microsoft.com/office/drawing/2014/main" id="{AEC202AA-A2EC-4E95-8098-0AB7C2BFE15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62" name="Google Shape;9616;p117">
                <a:extLst>
                  <a:ext uri="{FF2B5EF4-FFF2-40B4-BE49-F238E27FC236}">
                    <a16:creationId xmlns:a16="http://schemas.microsoft.com/office/drawing/2014/main" id="{1D5E69F5-E24D-4D9B-A001-DFD58CFC960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63" name="Google Shape;9617;p117">
                <a:extLst>
                  <a:ext uri="{FF2B5EF4-FFF2-40B4-BE49-F238E27FC236}">
                    <a16:creationId xmlns:a16="http://schemas.microsoft.com/office/drawing/2014/main" id="{A9D29445-A7CB-400B-B4C4-138394D4AC60}"/>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64" name="Google Shape;9618;p117">
                <a:extLst>
                  <a:ext uri="{FF2B5EF4-FFF2-40B4-BE49-F238E27FC236}">
                    <a16:creationId xmlns:a16="http://schemas.microsoft.com/office/drawing/2014/main" id="{5CD562D6-D8CB-4BC3-B176-BB66665B917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765" name="Google Shape;9619;p117">
                <a:extLst>
                  <a:ext uri="{FF2B5EF4-FFF2-40B4-BE49-F238E27FC236}">
                    <a16:creationId xmlns:a16="http://schemas.microsoft.com/office/drawing/2014/main" id="{D6AE4DA6-C52D-4FCE-81CC-72426348AC2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66" name="Google Shape;9620;p117">
                <a:extLst>
                  <a:ext uri="{FF2B5EF4-FFF2-40B4-BE49-F238E27FC236}">
                    <a16:creationId xmlns:a16="http://schemas.microsoft.com/office/drawing/2014/main" id="{F530CF12-2307-4DB0-9ABD-D261D03DCD19}"/>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67" name="Google Shape;9621;p117">
                <a:extLst>
                  <a:ext uri="{FF2B5EF4-FFF2-40B4-BE49-F238E27FC236}">
                    <a16:creationId xmlns:a16="http://schemas.microsoft.com/office/drawing/2014/main" id="{8D718077-078D-4339-84D3-2155BA13990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68" name="Google Shape;9622;p117">
                <a:extLst>
                  <a:ext uri="{FF2B5EF4-FFF2-40B4-BE49-F238E27FC236}">
                    <a16:creationId xmlns:a16="http://schemas.microsoft.com/office/drawing/2014/main" id="{32A5F6D7-4AAC-4779-A796-9649D7979F5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769" name="Google Shape;9623;p117">
                <a:extLst>
                  <a:ext uri="{FF2B5EF4-FFF2-40B4-BE49-F238E27FC236}">
                    <a16:creationId xmlns:a16="http://schemas.microsoft.com/office/drawing/2014/main" id="{97BD49FA-93DC-479C-8A83-313BFA84E29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770" name="Google Shape;9624;p117">
                <a:extLst>
                  <a:ext uri="{FF2B5EF4-FFF2-40B4-BE49-F238E27FC236}">
                    <a16:creationId xmlns:a16="http://schemas.microsoft.com/office/drawing/2014/main" id="{5E4C1E2D-7488-49C6-BE45-F430E198882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771" name="Google Shape;9625;p117">
                <a:extLst>
                  <a:ext uri="{FF2B5EF4-FFF2-40B4-BE49-F238E27FC236}">
                    <a16:creationId xmlns:a16="http://schemas.microsoft.com/office/drawing/2014/main" id="{06A23E90-2B92-4E77-9594-1D0EEA17202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772" name="Google Shape;9626;p117">
                <a:extLst>
                  <a:ext uri="{FF2B5EF4-FFF2-40B4-BE49-F238E27FC236}">
                    <a16:creationId xmlns:a16="http://schemas.microsoft.com/office/drawing/2014/main" id="{058703FE-B854-4A81-8838-F414BE54B750}"/>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73" name="Google Shape;9627;p117">
                <a:extLst>
                  <a:ext uri="{FF2B5EF4-FFF2-40B4-BE49-F238E27FC236}">
                    <a16:creationId xmlns:a16="http://schemas.microsoft.com/office/drawing/2014/main" id="{25A2D703-67EA-4976-A87F-88DE0DAFF350}"/>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774" name="Google Shape;9611;p117">
              <a:extLst>
                <a:ext uri="{FF2B5EF4-FFF2-40B4-BE49-F238E27FC236}">
                  <a16:creationId xmlns:a16="http://schemas.microsoft.com/office/drawing/2014/main" id="{A3784E9B-9720-4DCE-8E1F-79A045B30649}"/>
                </a:ext>
              </a:extLst>
            </p:cNvPr>
            <p:cNvGrpSpPr/>
            <p:nvPr/>
          </p:nvGrpSpPr>
          <p:grpSpPr>
            <a:xfrm>
              <a:off x="5364868" y="3471463"/>
              <a:ext cx="383067" cy="413400"/>
              <a:chOff x="2476982" y="2030254"/>
              <a:chExt cx="383067" cy="413400"/>
            </a:xfrm>
            <a:grpFill/>
          </p:grpSpPr>
          <p:sp>
            <p:nvSpPr>
              <p:cNvPr id="2775" name="Google Shape;9612;p117">
                <a:extLst>
                  <a:ext uri="{FF2B5EF4-FFF2-40B4-BE49-F238E27FC236}">
                    <a16:creationId xmlns:a16="http://schemas.microsoft.com/office/drawing/2014/main" id="{5C621B39-BDD3-4068-A626-7578375615E3}"/>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76" name="Google Shape;9613;p117">
                <a:extLst>
                  <a:ext uri="{FF2B5EF4-FFF2-40B4-BE49-F238E27FC236}">
                    <a16:creationId xmlns:a16="http://schemas.microsoft.com/office/drawing/2014/main" id="{6378574E-2544-450B-A457-77141FA480E7}"/>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77" name="Google Shape;9614;p117">
                <a:extLst>
                  <a:ext uri="{FF2B5EF4-FFF2-40B4-BE49-F238E27FC236}">
                    <a16:creationId xmlns:a16="http://schemas.microsoft.com/office/drawing/2014/main" id="{349F5AB9-E940-42B5-B5BE-D88FC690DE67}"/>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78" name="Google Shape;9615;p117">
                <a:extLst>
                  <a:ext uri="{FF2B5EF4-FFF2-40B4-BE49-F238E27FC236}">
                    <a16:creationId xmlns:a16="http://schemas.microsoft.com/office/drawing/2014/main" id="{18A0797C-4592-4CE3-B4AF-23910227C0D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79" name="Google Shape;9616;p117">
                <a:extLst>
                  <a:ext uri="{FF2B5EF4-FFF2-40B4-BE49-F238E27FC236}">
                    <a16:creationId xmlns:a16="http://schemas.microsoft.com/office/drawing/2014/main" id="{68B68187-D62C-472A-9CB1-A44E3545F54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80" name="Google Shape;9617;p117">
                <a:extLst>
                  <a:ext uri="{FF2B5EF4-FFF2-40B4-BE49-F238E27FC236}">
                    <a16:creationId xmlns:a16="http://schemas.microsoft.com/office/drawing/2014/main" id="{AB1ED711-538A-46F7-9D32-B2413A15962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81" name="Google Shape;9618;p117">
                <a:extLst>
                  <a:ext uri="{FF2B5EF4-FFF2-40B4-BE49-F238E27FC236}">
                    <a16:creationId xmlns:a16="http://schemas.microsoft.com/office/drawing/2014/main" id="{DFC2E145-D655-4207-82E7-BC813897A442}"/>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782" name="Google Shape;9619;p117">
                <a:extLst>
                  <a:ext uri="{FF2B5EF4-FFF2-40B4-BE49-F238E27FC236}">
                    <a16:creationId xmlns:a16="http://schemas.microsoft.com/office/drawing/2014/main" id="{C02EEEAC-AD9E-4026-B5C7-54B902F54FB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83" name="Google Shape;9620;p117">
                <a:extLst>
                  <a:ext uri="{FF2B5EF4-FFF2-40B4-BE49-F238E27FC236}">
                    <a16:creationId xmlns:a16="http://schemas.microsoft.com/office/drawing/2014/main" id="{83D1BCA7-C228-4D9F-BEAC-B3A6548DCC6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84" name="Google Shape;9621;p117">
                <a:extLst>
                  <a:ext uri="{FF2B5EF4-FFF2-40B4-BE49-F238E27FC236}">
                    <a16:creationId xmlns:a16="http://schemas.microsoft.com/office/drawing/2014/main" id="{C66BDE2C-E686-4020-BA61-77D83A9C51FE}"/>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85" name="Google Shape;9622;p117">
                <a:extLst>
                  <a:ext uri="{FF2B5EF4-FFF2-40B4-BE49-F238E27FC236}">
                    <a16:creationId xmlns:a16="http://schemas.microsoft.com/office/drawing/2014/main" id="{741D2A24-014A-4B3B-8126-E43755F7B650}"/>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786" name="Google Shape;9623;p117">
                <a:extLst>
                  <a:ext uri="{FF2B5EF4-FFF2-40B4-BE49-F238E27FC236}">
                    <a16:creationId xmlns:a16="http://schemas.microsoft.com/office/drawing/2014/main" id="{2E2C8C9B-06A4-491F-A738-A9FCB936F1E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787" name="Google Shape;9624;p117">
                <a:extLst>
                  <a:ext uri="{FF2B5EF4-FFF2-40B4-BE49-F238E27FC236}">
                    <a16:creationId xmlns:a16="http://schemas.microsoft.com/office/drawing/2014/main" id="{0623212E-8F75-4D6F-9E2B-8F355DAF50E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788" name="Google Shape;9625;p117">
                <a:extLst>
                  <a:ext uri="{FF2B5EF4-FFF2-40B4-BE49-F238E27FC236}">
                    <a16:creationId xmlns:a16="http://schemas.microsoft.com/office/drawing/2014/main" id="{0736AE97-9472-4A67-ADB5-69DAC382DA25}"/>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789" name="Google Shape;9626;p117">
                <a:extLst>
                  <a:ext uri="{FF2B5EF4-FFF2-40B4-BE49-F238E27FC236}">
                    <a16:creationId xmlns:a16="http://schemas.microsoft.com/office/drawing/2014/main" id="{F8BECDB2-369F-4611-8429-08C1236FA171}"/>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790" name="Google Shape;9627;p117">
                <a:extLst>
                  <a:ext uri="{FF2B5EF4-FFF2-40B4-BE49-F238E27FC236}">
                    <a16:creationId xmlns:a16="http://schemas.microsoft.com/office/drawing/2014/main" id="{B1E5F078-59B5-4FCE-868E-81D228188EEA}"/>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791" name="Google Shape;9611;p117">
              <a:extLst>
                <a:ext uri="{FF2B5EF4-FFF2-40B4-BE49-F238E27FC236}">
                  <a16:creationId xmlns:a16="http://schemas.microsoft.com/office/drawing/2014/main" id="{D7D20A26-7ECA-449E-B93D-65F20115061C}"/>
                </a:ext>
              </a:extLst>
            </p:cNvPr>
            <p:cNvGrpSpPr/>
            <p:nvPr/>
          </p:nvGrpSpPr>
          <p:grpSpPr>
            <a:xfrm>
              <a:off x="5364132" y="3160742"/>
              <a:ext cx="383067" cy="413400"/>
              <a:chOff x="2476982" y="2030254"/>
              <a:chExt cx="383067" cy="413400"/>
            </a:xfrm>
            <a:grpFill/>
          </p:grpSpPr>
          <p:sp>
            <p:nvSpPr>
              <p:cNvPr id="2792" name="Google Shape;9612;p117">
                <a:extLst>
                  <a:ext uri="{FF2B5EF4-FFF2-40B4-BE49-F238E27FC236}">
                    <a16:creationId xmlns:a16="http://schemas.microsoft.com/office/drawing/2014/main" id="{6DD463D5-A8F8-45A7-8AAB-F72960E3EA7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93" name="Google Shape;9613;p117">
                <a:extLst>
                  <a:ext uri="{FF2B5EF4-FFF2-40B4-BE49-F238E27FC236}">
                    <a16:creationId xmlns:a16="http://schemas.microsoft.com/office/drawing/2014/main" id="{3C719A9C-9875-4AE9-8163-CB48B0B0BF4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94" name="Google Shape;9614;p117">
                <a:extLst>
                  <a:ext uri="{FF2B5EF4-FFF2-40B4-BE49-F238E27FC236}">
                    <a16:creationId xmlns:a16="http://schemas.microsoft.com/office/drawing/2014/main" id="{D85BEF4F-0A38-4467-A361-FA0607201AA2}"/>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95" name="Google Shape;9615;p117">
                <a:extLst>
                  <a:ext uri="{FF2B5EF4-FFF2-40B4-BE49-F238E27FC236}">
                    <a16:creationId xmlns:a16="http://schemas.microsoft.com/office/drawing/2014/main" id="{8629392D-2A84-4498-93CC-4F2DC486967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96" name="Google Shape;9616;p117">
                <a:extLst>
                  <a:ext uri="{FF2B5EF4-FFF2-40B4-BE49-F238E27FC236}">
                    <a16:creationId xmlns:a16="http://schemas.microsoft.com/office/drawing/2014/main" id="{E996C82A-BF93-4D1F-90DA-BEEB961C53F3}"/>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97" name="Google Shape;9617;p117">
                <a:extLst>
                  <a:ext uri="{FF2B5EF4-FFF2-40B4-BE49-F238E27FC236}">
                    <a16:creationId xmlns:a16="http://schemas.microsoft.com/office/drawing/2014/main" id="{15E7CA6E-0E2C-46E6-9BC0-83BD1F38D554}"/>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798" name="Google Shape;9618;p117">
                <a:extLst>
                  <a:ext uri="{FF2B5EF4-FFF2-40B4-BE49-F238E27FC236}">
                    <a16:creationId xmlns:a16="http://schemas.microsoft.com/office/drawing/2014/main" id="{3FC9317B-9756-48BE-8E80-23ABA4894072}"/>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799" name="Google Shape;9619;p117">
                <a:extLst>
                  <a:ext uri="{FF2B5EF4-FFF2-40B4-BE49-F238E27FC236}">
                    <a16:creationId xmlns:a16="http://schemas.microsoft.com/office/drawing/2014/main" id="{FF1498D9-EF71-4A42-97D9-51AEABBCC4A0}"/>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00" name="Google Shape;9620;p117">
                <a:extLst>
                  <a:ext uri="{FF2B5EF4-FFF2-40B4-BE49-F238E27FC236}">
                    <a16:creationId xmlns:a16="http://schemas.microsoft.com/office/drawing/2014/main" id="{16B8FC92-1795-448A-A60D-56B73B94AC0A}"/>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01" name="Google Shape;9621;p117">
                <a:extLst>
                  <a:ext uri="{FF2B5EF4-FFF2-40B4-BE49-F238E27FC236}">
                    <a16:creationId xmlns:a16="http://schemas.microsoft.com/office/drawing/2014/main" id="{09132A71-DCA7-4916-A062-8E616169745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02" name="Google Shape;9622;p117">
                <a:extLst>
                  <a:ext uri="{FF2B5EF4-FFF2-40B4-BE49-F238E27FC236}">
                    <a16:creationId xmlns:a16="http://schemas.microsoft.com/office/drawing/2014/main" id="{9212156E-2C20-4DC7-8A27-3FBCF37419F8}"/>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803" name="Google Shape;9623;p117">
                <a:extLst>
                  <a:ext uri="{FF2B5EF4-FFF2-40B4-BE49-F238E27FC236}">
                    <a16:creationId xmlns:a16="http://schemas.microsoft.com/office/drawing/2014/main" id="{51AADB5B-D81F-4EA9-912A-D97C60E00376}"/>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804" name="Google Shape;9624;p117">
                <a:extLst>
                  <a:ext uri="{FF2B5EF4-FFF2-40B4-BE49-F238E27FC236}">
                    <a16:creationId xmlns:a16="http://schemas.microsoft.com/office/drawing/2014/main" id="{CB770A18-23FD-4F1A-8AA4-547CA3F277CF}"/>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805" name="Google Shape;9625;p117">
                <a:extLst>
                  <a:ext uri="{FF2B5EF4-FFF2-40B4-BE49-F238E27FC236}">
                    <a16:creationId xmlns:a16="http://schemas.microsoft.com/office/drawing/2014/main" id="{E791DBC2-6D27-4888-849D-B91A8BC6827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806" name="Google Shape;9626;p117">
                <a:extLst>
                  <a:ext uri="{FF2B5EF4-FFF2-40B4-BE49-F238E27FC236}">
                    <a16:creationId xmlns:a16="http://schemas.microsoft.com/office/drawing/2014/main" id="{A2E29241-FB78-4BC5-B6DC-57240E602C4F}"/>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07" name="Google Shape;9627;p117">
                <a:extLst>
                  <a:ext uri="{FF2B5EF4-FFF2-40B4-BE49-F238E27FC236}">
                    <a16:creationId xmlns:a16="http://schemas.microsoft.com/office/drawing/2014/main" id="{B3E24B7C-0C52-4FCF-AD15-F43FDB26DB0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808" name="Google Shape;9611;p117">
              <a:extLst>
                <a:ext uri="{FF2B5EF4-FFF2-40B4-BE49-F238E27FC236}">
                  <a16:creationId xmlns:a16="http://schemas.microsoft.com/office/drawing/2014/main" id="{BDBA8EFC-17E6-4FF7-A1E4-3E5B16F4EBE6}"/>
                </a:ext>
              </a:extLst>
            </p:cNvPr>
            <p:cNvGrpSpPr/>
            <p:nvPr/>
          </p:nvGrpSpPr>
          <p:grpSpPr>
            <a:xfrm>
              <a:off x="5364636" y="2844749"/>
              <a:ext cx="383067" cy="413400"/>
              <a:chOff x="2476982" y="2030254"/>
              <a:chExt cx="383067" cy="413400"/>
            </a:xfrm>
            <a:grpFill/>
          </p:grpSpPr>
          <p:sp>
            <p:nvSpPr>
              <p:cNvPr id="2809" name="Google Shape;9612;p117">
                <a:extLst>
                  <a:ext uri="{FF2B5EF4-FFF2-40B4-BE49-F238E27FC236}">
                    <a16:creationId xmlns:a16="http://schemas.microsoft.com/office/drawing/2014/main" id="{0BCA202E-B7F9-4B8B-A549-F95F551076F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10" name="Google Shape;9613;p117">
                <a:extLst>
                  <a:ext uri="{FF2B5EF4-FFF2-40B4-BE49-F238E27FC236}">
                    <a16:creationId xmlns:a16="http://schemas.microsoft.com/office/drawing/2014/main" id="{8D115C1E-E796-47AF-BF6D-05C98F6E5B55}"/>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11" name="Google Shape;9614;p117">
                <a:extLst>
                  <a:ext uri="{FF2B5EF4-FFF2-40B4-BE49-F238E27FC236}">
                    <a16:creationId xmlns:a16="http://schemas.microsoft.com/office/drawing/2014/main" id="{2020B872-7A69-4B4B-948D-CD89144DA10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12" name="Google Shape;9615;p117">
                <a:extLst>
                  <a:ext uri="{FF2B5EF4-FFF2-40B4-BE49-F238E27FC236}">
                    <a16:creationId xmlns:a16="http://schemas.microsoft.com/office/drawing/2014/main" id="{EF58CD5F-4332-4023-B50A-9DEFD87BA2A1}"/>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13" name="Google Shape;9616;p117">
                <a:extLst>
                  <a:ext uri="{FF2B5EF4-FFF2-40B4-BE49-F238E27FC236}">
                    <a16:creationId xmlns:a16="http://schemas.microsoft.com/office/drawing/2014/main" id="{7AB0EA44-7739-428D-863A-64B857C91DB3}"/>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14" name="Google Shape;9617;p117">
                <a:extLst>
                  <a:ext uri="{FF2B5EF4-FFF2-40B4-BE49-F238E27FC236}">
                    <a16:creationId xmlns:a16="http://schemas.microsoft.com/office/drawing/2014/main" id="{28EE84C4-BA0F-434A-B31C-BA2D14063A0D}"/>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15" name="Google Shape;9618;p117">
                <a:extLst>
                  <a:ext uri="{FF2B5EF4-FFF2-40B4-BE49-F238E27FC236}">
                    <a16:creationId xmlns:a16="http://schemas.microsoft.com/office/drawing/2014/main" id="{717CC1AC-4E63-4F93-A2E4-5B219911EA67}"/>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816" name="Google Shape;9619;p117">
                <a:extLst>
                  <a:ext uri="{FF2B5EF4-FFF2-40B4-BE49-F238E27FC236}">
                    <a16:creationId xmlns:a16="http://schemas.microsoft.com/office/drawing/2014/main" id="{A98A89DF-EBE9-49B2-8C95-8F40CF48709B}"/>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17" name="Google Shape;9620;p117">
                <a:extLst>
                  <a:ext uri="{FF2B5EF4-FFF2-40B4-BE49-F238E27FC236}">
                    <a16:creationId xmlns:a16="http://schemas.microsoft.com/office/drawing/2014/main" id="{E2BBA18F-7F62-4F8F-80F5-F5DDEAA4F2C9}"/>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18" name="Google Shape;9621;p117">
                <a:extLst>
                  <a:ext uri="{FF2B5EF4-FFF2-40B4-BE49-F238E27FC236}">
                    <a16:creationId xmlns:a16="http://schemas.microsoft.com/office/drawing/2014/main" id="{CAF72F5D-5777-45F8-9C1C-B97477E6112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19" name="Google Shape;9622;p117">
                <a:extLst>
                  <a:ext uri="{FF2B5EF4-FFF2-40B4-BE49-F238E27FC236}">
                    <a16:creationId xmlns:a16="http://schemas.microsoft.com/office/drawing/2014/main" id="{3D5BB29E-370C-4D98-9CE8-9DFFD1E0E5E3}"/>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820" name="Google Shape;9623;p117">
                <a:extLst>
                  <a:ext uri="{FF2B5EF4-FFF2-40B4-BE49-F238E27FC236}">
                    <a16:creationId xmlns:a16="http://schemas.microsoft.com/office/drawing/2014/main" id="{DD3EBB7B-C95A-43D1-823C-940A2B2D8946}"/>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821" name="Google Shape;9624;p117">
                <a:extLst>
                  <a:ext uri="{FF2B5EF4-FFF2-40B4-BE49-F238E27FC236}">
                    <a16:creationId xmlns:a16="http://schemas.microsoft.com/office/drawing/2014/main" id="{977089C2-E3E7-4751-8243-B91E3EB0D17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822" name="Google Shape;9625;p117">
                <a:extLst>
                  <a:ext uri="{FF2B5EF4-FFF2-40B4-BE49-F238E27FC236}">
                    <a16:creationId xmlns:a16="http://schemas.microsoft.com/office/drawing/2014/main" id="{21FE628A-739A-40BE-A7D3-C0514FE74A4B}"/>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823" name="Google Shape;9626;p117">
                <a:extLst>
                  <a:ext uri="{FF2B5EF4-FFF2-40B4-BE49-F238E27FC236}">
                    <a16:creationId xmlns:a16="http://schemas.microsoft.com/office/drawing/2014/main" id="{BC722468-7F92-42BD-848C-F982E483AD7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24" name="Google Shape;9627;p117">
                <a:extLst>
                  <a:ext uri="{FF2B5EF4-FFF2-40B4-BE49-F238E27FC236}">
                    <a16:creationId xmlns:a16="http://schemas.microsoft.com/office/drawing/2014/main" id="{D2D394E7-E082-45DA-9420-A924B0C4CAA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825" name="Google Shape;9611;p117">
              <a:extLst>
                <a:ext uri="{FF2B5EF4-FFF2-40B4-BE49-F238E27FC236}">
                  <a16:creationId xmlns:a16="http://schemas.microsoft.com/office/drawing/2014/main" id="{671B5D9B-E2D9-4653-84DF-129F2B84EC01}"/>
                </a:ext>
              </a:extLst>
            </p:cNvPr>
            <p:cNvGrpSpPr/>
            <p:nvPr/>
          </p:nvGrpSpPr>
          <p:grpSpPr>
            <a:xfrm>
              <a:off x="5364636" y="2530424"/>
              <a:ext cx="383067" cy="413400"/>
              <a:chOff x="2476982" y="2030254"/>
              <a:chExt cx="383067" cy="413400"/>
            </a:xfrm>
            <a:grpFill/>
          </p:grpSpPr>
          <p:sp>
            <p:nvSpPr>
              <p:cNvPr id="2826" name="Google Shape;9612;p117">
                <a:extLst>
                  <a:ext uri="{FF2B5EF4-FFF2-40B4-BE49-F238E27FC236}">
                    <a16:creationId xmlns:a16="http://schemas.microsoft.com/office/drawing/2014/main" id="{3310B9B2-7FE9-4D7A-885B-5E560EA9D91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27" name="Google Shape;9613;p117">
                <a:extLst>
                  <a:ext uri="{FF2B5EF4-FFF2-40B4-BE49-F238E27FC236}">
                    <a16:creationId xmlns:a16="http://schemas.microsoft.com/office/drawing/2014/main" id="{5FCF8275-0309-46E5-ABA5-2BE13CC3D3F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28" name="Google Shape;9614;p117">
                <a:extLst>
                  <a:ext uri="{FF2B5EF4-FFF2-40B4-BE49-F238E27FC236}">
                    <a16:creationId xmlns:a16="http://schemas.microsoft.com/office/drawing/2014/main" id="{86E32AC6-2BC1-483D-986E-3783B12A132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29" name="Google Shape;9615;p117">
                <a:extLst>
                  <a:ext uri="{FF2B5EF4-FFF2-40B4-BE49-F238E27FC236}">
                    <a16:creationId xmlns:a16="http://schemas.microsoft.com/office/drawing/2014/main" id="{15C84030-A03B-410D-B608-54A404914E9D}"/>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30" name="Google Shape;9616;p117">
                <a:extLst>
                  <a:ext uri="{FF2B5EF4-FFF2-40B4-BE49-F238E27FC236}">
                    <a16:creationId xmlns:a16="http://schemas.microsoft.com/office/drawing/2014/main" id="{682A4AAC-F3BD-43FE-B13B-31AC3C08362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31" name="Google Shape;9617;p117">
                <a:extLst>
                  <a:ext uri="{FF2B5EF4-FFF2-40B4-BE49-F238E27FC236}">
                    <a16:creationId xmlns:a16="http://schemas.microsoft.com/office/drawing/2014/main" id="{2795F2FE-6A66-46CC-BDED-2836F201F6F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32" name="Google Shape;9618;p117">
                <a:extLst>
                  <a:ext uri="{FF2B5EF4-FFF2-40B4-BE49-F238E27FC236}">
                    <a16:creationId xmlns:a16="http://schemas.microsoft.com/office/drawing/2014/main" id="{70E94358-3970-410B-8559-1039645117C3}"/>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833" name="Google Shape;9619;p117">
                <a:extLst>
                  <a:ext uri="{FF2B5EF4-FFF2-40B4-BE49-F238E27FC236}">
                    <a16:creationId xmlns:a16="http://schemas.microsoft.com/office/drawing/2014/main" id="{70665029-2960-4B8D-A9D9-6B08C39F295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34" name="Google Shape;9620;p117">
                <a:extLst>
                  <a:ext uri="{FF2B5EF4-FFF2-40B4-BE49-F238E27FC236}">
                    <a16:creationId xmlns:a16="http://schemas.microsoft.com/office/drawing/2014/main" id="{F3E3F8EF-9C8B-4B6A-87FF-6E5F98E0D01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35" name="Google Shape;9621;p117">
                <a:extLst>
                  <a:ext uri="{FF2B5EF4-FFF2-40B4-BE49-F238E27FC236}">
                    <a16:creationId xmlns:a16="http://schemas.microsoft.com/office/drawing/2014/main" id="{33E1EDF6-D7F5-45EC-9C00-6F7214FDFBE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36" name="Google Shape;9622;p117">
                <a:extLst>
                  <a:ext uri="{FF2B5EF4-FFF2-40B4-BE49-F238E27FC236}">
                    <a16:creationId xmlns:a16="http://schemas.microsoft.com/office/drawing/2014/main" id="{B1981192-DF51-44DB-A5AE-4308B4F215EA}"/>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837" name="Google Shape;9623;p117">
                <a:extLst>
                  <a:ext uri="{FF2B5EF4-FFF2-40B4-BE49-F238E27FC236}">
                    <a16:creationId xmlns:a16="http://schemas.microsoft.com/office/drawing/2014/main" id="{02F7F34D-62EF-4421-BDA9-CD46115C0DA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838" name="Google Shape;9624;p117">
                <a:extLst>
                  <a:ext uri="{FF2B5EF4-FFF2-40B4-BE49-F238E27FC236}">
                    <a16:creationId xmlns:a16="http://schemas.microsoft.com/office/drawing/2014/main" id="{6F1113C9-3C68-40DA-B7B1-55DA361ED6FF}"/>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839" name="Google Shape;9625;p117">
                <a:extLst>
                  <a:ext uri="{FF2B5EF4-FFF2-40B4-BE49-F238E27FC236}">
                    <a16:creationId xmlns:a16="http://schemas.microsoft.com/office/drawing/2014/main" id="{AE6A9DBF-83B7-4737-B9AA-5DF3B216B1E5}"/>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840" name="Google Shape;9626;p117">
                <a:extLst>
                  <a:ext uri="{FF2B5EF4-FFF2-40B4-BE49-F238E27FC236}">
                    <a16:creationId xmlns:a16="http://schemas.microsoft.com/office/drawing/2014/main" id="{69336665-BD78-49E6-98A2-3E1E9C506E8C}"/>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41" name="Google Shape;9627;p117">
                <a:extLst>
                  <a:ext uri="{FF2B5EF4-FFF2-40B4-BE49-F238E27FC236}">
                    <a16:creationId xmlns:a16="http://schemas.microsoft.com/office/drawing/2014/main" id="{2AFE9937-E087-45CA-BF88-92EEB9D9AAA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842" name="Google Shape;9611;p117">
              <a:extLst>
                <a:ext uri="{FF2B5EF4-FFF2-40B4-BE49-F238E27FC236}">
                  <a16:creationId xmlns:a16="http://schemas.microsoft.com/office/drawing/2014/main" id="{AEA334EA-9F6E-4BD5-900A-6099388301F5}"/>
                </a:ext>
              </a:extLst>
            </p:cNvPr>
            <p:cNvGrpSpPr/>
            <p:nvPr/>
          </p:nvGrpSpPr>
          <p:grpSpPr>
            <a:xfrm>
              <a:off x="5364548" y="2216198"/>
              <a:ext cx="383067" cy="413400"/>
              <a:chOff x="2476982" y="2030254"/>
              <a:chExt cx="383067" cy="413400"/>
            </a:xfrm>
            <a:grpFill/>
          </p:grpSpPr>
          <p:sp>
            <p:nvSpPr>
              <p:cNvPr id="2843" name="Google Shape;9612;p117">
                <a:extLst>
                  <a:ext uri="{FF2B5EF4-FFF2-40B4-BE49-F238E27FC236}">
                    <a16:creationId xmlns:a16="http://schemas.microsoft.com/office/drawing/2014/main" id="{FE52B425-5E84-4650-9543-65BD60E3B6D9}"/>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44" name="Google Shape;9613;p117">
                <a:extLst>
                  <a:ext uri="{FF2B5EF4-FFF2-40B4-BE49-F238E27FC236}">
                    <a16:creationId xmlns:a16="http://schemas.microsoft.com/office/drawing/2014/main" id="{56B42557-6FB2-459F-B309-C848CEBB9D7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45" name="Google Shape;9614;p117">
                <a:extLst>
                  <a:ext uri="{FF2B5EF4-FFF2-40B4-BE49-F238E27FC236}">
                    <a16:creationId xmlns:a16="http://schemas.microsoft.com/office/drawing/2014/main" id="{BAEDCB7A-484D-4762-B9BB-FAA7FB99A6E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46" name="Google Shape;9615;p117">
                <a:extLst>
                  <a:ext uri="{FF2B5EF4-FFF2-40B4-BE49-F238E27FC236}">
                    <a16:creationId xmlns:a16="http://schemas.microsoft.com/office/drawing/2014/main" id="{D89CB548-790F-4F1A-B6CD-BEEF3F0C4DF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47" name="Google Shape;9616;p117">
                <a:extLst>
                  <a:ext uri="{FF2B5EF4-FFF2-40B4-BE49-F238E27FC236}">
                    <a16:creationId xmlns:a16="http://schemas.microsoft.com/office/drawing/2014/main" id="{9BA3E2A3-E295-4F1C-AC3A-DBA155AA8D86}"/>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48" name="Google Shape;9617;p117">
                <a:extLst>
                  <a:ext uri="{FF2B5EF4-FFF2-40B4-BE49-F238E27FC236}">
                    <a16:creationId xmlns:a16="http://schemas.microsoft.com/office/drawing/2014/main" id="{62B7F639-D437-4176-AADC-2D4F114ED0FC}"/>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49" name="Google Shape;9618;p117">
                <a:extLst>
                  <a:ext uri="{FF2B5EF4-FFF2-40B4-BE49-F238E27FC236}">
                    <a16:creationId xmlns:a16="http://schemas.microsoft.com/office/drawing/2014/main" id="{25D7E983-4CF2-47C6-8918-EECB8C7F683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850" name="Google Shape;9619;p117">
                <a:extLst>
                  <a:ext uri="{FF2B5EF4-FFF2-40B4-BE49-F238E27FC236}">
                    <a16:creationId xmlns:a16="http://schemas.microsoft.com/office/drawing/2014/main" id="{C87B7631-AE10-43FC-9DEE-78A2C53216DF}"/>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51" name="Google Shape;9620;p117">
                <a:extLst>
                  <a:ext uri="{FF2B5EF4-FFF2-40B4-BE49-F238E27FC236}">
                    <a16:creationId xmlns:a16="http://schemas.microsoft.com/office/drawing/2014/main" id="{E4C250E2-5C19-4A25-9A9A-1F65B174E37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52" name="Google Shape;9621;p117">
                <a:extLst>
                  <a:ext uri="{FF2B5EF4-FFF2-40B4-BE49-F238E27FC236}">
                    <a16:creationId xmlns:a16="http://schemas.microsoft.com/office/drawing/2014/main" id="{F0277767-ABA5-4C58-A4FD-E6792D51314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53" name="Google Shape;9622;p117">
                <a:extLst>
                  <a:ext uri="{FF2B5EF4-FFF2-40B4-BE49-F238E27FC236}">
                    <a16:creationId xmlns:a16="http://schemas.microsoft.com/office/drawing/2014/main" id="{24A7E185-2B83-4B41-B794-DB753F457BD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854" name="Google Shape;9623;p117">
                <a:extLst>
                  <a:ext uri="{FF2B5EF4-FFF2-40B4-BE49-F238E27FC236}">
                    <a16:creationId xmlns:a16="http://schemas.microsoft.com/office/drawing/2014/main" id="{0BDE15D2-4DF9-4F52-9D27-052146D05E6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855" name="Google Shape;9624;p117">
                <a:extLst>
                  <a:ext uri="{FF2B5EF4-FFF2-40B4-BE49-F238E27FC236}">
                    <a16:creationId xmlns:a16="http://schemas.microsoft.com/office/drawing/2014/main" id="{BF30E3A2-3E64-443E-B4FA-FB33AD8AA4D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856" name="Google Shape;9625;p117">
                <a:extLst>
                  <a:ext uri="{FF2B5EF4-FFF2-40B4-BE49-F238E27FC236}">
                    <a16:creationId xmlns:a16="http://schemas.microsoft.com/office/drawing/2014/main" id="{F54D86BE-AC91-477C-9945-4D421C0B3F8D}"/>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857" name="Google Shape;9626;p117">
                <a:extLst>
                  <a:ext uri="{FF2B5EF4-FFF2-40B4-BE49-F238E27FC236}">
                    <a16:creationId xmlns:a16="http://schemas.microsoft.com/office/drawing/2014/main" id="{BF0EBD27-F1B9-4270-9CB1-B5B861B767E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58" name="Google Shape;9627;p117">
                <a:extLst>
                  <a:ext uri="{FF2B5EF4-FFF2-40B4-BE49-F238E27FC236}">
                    <a16:creationId xmlns:a16="http://schemas.microsoft.com/office/drawing/2014/main" id="{090B6B02-7705-4063-9339-BE0E68D586C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859" name="Google Shape;9611;p117">
              <a:extLst>
                <a:ext uri="{FF2B5EF4-FFF2-40B4-BE49-F238E27FC236}">
                  <a16:creationId xmlns:a16="http://schemas.microsoft.com/office/drawing/2014/main" id="{6609D3AF-9764-4B5E-A26C-7997F98D8011}"/>
                </a:ext>
              </a:extLst>
            </p:cNvPr>
            <p:cNvGrpSpPr/>
            <p:nvPr/>
          </p:nvGrpSpPr>
          <p:grpSpPr>
            <a:xfrm>
              <a:off x="5364548" y="1905048"/>
              <a:ext cx="383067" cy="413400"/>
              <a:chOff x="2476982" y="2030254"/>
              <a:chExt cx="383067" cy="413400"/>
            </a:xfrm>
            <a:grpFill/>
          </p:grpSpPr>
          <p:sp>
            <p:nvSpPr>
              <p:cNvPr id="2860" name="Google Shape;9612;p117">
                <a:extLst>
                  <a:ext uri="{FF2B5EF4-FFF2-40B4-BE49-F238E27FC236}">
                    <a16:creationId xmlns:a16="http://schemas.microsoft.com/office/drawing/2014/main" id="{1ADFE3F0-92CE-45B0-8544-92C974B02579}"/>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61" name="Google Shape;9613;p117">
                <a:extLst>
                  <a:ext uri="{FF2B5EF4-FFF2-40B4-BE49-F238E27FC236}">
                    <a16:creationId xmlns:a16="http://schemas.microsoft.com/office/drawing/2014/main" id="{7DF0BD24-47A4-4632-8E74-61453028A379}"/>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62" name="Google Shape;9614;p117">
                <a:extLst>
                  <a:ext uri="{FF2B5EF4-FFF2-40B4-BE49-F238E27FC236}">
                    <a16:creationId xmlns:a16="http://schemas.microsoft.com/office/drawing/2014/main" id="{7A9931C0-5932-4A4F-A3D8-E36E08B177E0}"/>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63" name="Google Shape;9615;p117">
                <a:extLst>
                  <a:ext uri="{FF2B5EF4-FFF2-40B4-BE49-F238E27FC236}">
                    <a16:creationId xmlns:a16="http://schemas.microsoft.com/office/drawing/2014/main" id="{24DC4CD7-D1BE-4C0D-B0CF-967B96317AF0}"/>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64" name="Google Shape;9616;p117">
                <a:extLst>
                  <a:ext uri="{FF2B5EF4-FFF2-40B4-BE49-F238E27FC236}">
                    <a16:creationId xmlns:a16="http://schemas.microsoft.com/office/drawing/2014/main" id="{29E4B488-CDD7-45A3-A5B7-CB4CDF26F93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65" name="Google Shape;9617;p117">
                <a:extLst>
                  <a:ext uri="{FF2B5EF4-FFF2-40B4-BE49-F238E27FC236}">
                    <a16:creationId xmlns:a16="http://schemas.microsoft.com/office/drawing/2014/main" id="{44B187B5-AC16-451B-AD0C-D688B5E351B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66" name="Google Shape;9618;p117">
                <a:extLst>
                  <a:ext uri="{FF2B5EF4-FFF2-40B4-BE49-F238E27FC236}">
                    <a16:creationId xmlns:a16="http://schemas.microsoft.com/office/drawing/2014/main" id="{43ED814A-FF7A-44C4-B619-40826F0A90F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867" name="Google Shape;9619;p117">
                <a:extLst>
                  <a:ext uri="{FF2B5EF4-FFF2-40B4-BE49-F238E27FC236}">
                    <a16:creationId xmlns:a16="http://schemas.microsoft.com/office/drawing/2014/main" id="{7CB4E5AD-59AC-4082-8855-EEC2EA803F2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68" name="Google Shape;9620;p117">
                <a:extLst>
                  <a:ext uri="{FF2B5EF4-FFF2-40B4-BE49-F238E27FC236}">
                    <a16:creationId xmlns:a16="http://schemas.microsoft.com/office/drawing/2014/main" id="{C64D875A-4251-4DB5-B832-20D65161D41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69" name="Google Shape;9621;p117">
                <a:extLst>
                  <a:ext uri="{FF2B5EF4-FFF2-40B4-BE49-F238E27FC236}">
                    <a16:creationId xmlns:a16="http://schemas.microsoft.com/office/drawing/2014/main" id="{82C3B13B-7599-42D2-817B-66748DDF7A2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70" name="Google Shape;9622;p117">
                <a:extLst>
                  <a:ext uri="{FF2B5EF4-FFF2-40B4-BE49-F238E27FC236}">
                    <a16:creationId xmlns:a16="http://schemas.microsoft.com/office/drawing/2014/main" id="{39229577-28D1-4DCF-9C7D-FA5166268211}"/>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871" name="Google Shape;9623;p117">
                <a:extLst>
                  <a:ext uri="{FF2B5EF4-FFF2-40B4-BE49-F238E27FC236}">
                    <a16:creationId xmlns:a16="http://schemas.microsoft.com/office/drawing/2014/main" id="{0CEC0483-1584-4B75-B85E-9B87DD33AD2F}"/>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872" name="Google Shape;9624;p117">
                <a:extLst>
                  <a:ext uri="{FF2B5EF4-FFF2-40B4-BE49-F238E27FC236}">
                    <a16:creationId xmlns:a16="http://schemas.microsoft.com/office/drawing/2014/main" id="{64975970-C50B-4E4C-B358-2FD77EB76183}"/>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873" name="Google Shape;9625;p117">
                <a:extLst>
                  <a:ext uri="{FF2B5EF4-FFF2-40B4-BE49-F238E27FC236}">
                    <a16:creationId xmlns:a16="http://schemas.microsoft.com/office/drawing/2014/main" id="{C3F70433-25C7-4E5A-B9C0-DBD1D215C458}"/>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874" name="Google Shape;9626;p117">
                <a:extLst>
                  <a:ext uri="{FF2B5EF4-FFF2-40B4-BE49-F238E27FC236}">
                    <a16:creationId xmlns:a16="http://schemas.microsoft.com/office/drawing/2014/main" id="{430EAB31-4558-4DCB-9FEE-DBEA981CE71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75" name="Google Shape;9627;p117">
                <a:extLst>
                  <a:ext uri="{FF2B5EF4-FFF2-40B4-BE49-F238E27FC236}">
                    <a16:creationId xmlns:a16="http://schemas.microsoft.com/office/drawing/2014/main" id="{4C0D2467-3123-4F5A-BC49-886F538AD45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876" name="Google Shape;9611;p117">
              <a:extLst>
                <a:ext uri="{FF2B5EF4-FFF2-40B4-BE49-F238E27FC236}">
                  <a16:creationId xmlns:a16="http://schemas.microsoft.com/office/drawing/2014/main" id="{7A88EA8D-BADA-4F4D-81EB-7E1D0A87640D}"/>
                </a:ext>
              </a:extLst>
            </p:cNvPr>
            <p:cNvGrpSpPr/>
            <p:nvPr/>
          </p:nvGrpSpPr>
          <p:grpSpPr>
            <a:xfrm>
              <a:off x="5364548" y="1597073"/>
              <a:ext cx="383067" cy="413400"/>
              <a:chOff x="2476982" y="2030254"/>
              <a:chExt cx="383067" cy="413400"/>
            </a:xfrm>
            <a:grpFill/>
          </p:grpSpPr>
          <p:sp>
            <p:nvSpPr>
              <p:cNvPr id="2877" name="Google Shape;9612;p117">
                <a:extLst>
                  <a:ext uri="{FF2B5EF4-FFF2-40B4-BE49-F238E27FC236}">
                    <a16:creationId xmlns:a16="http://schemas.microsoft.com/office/drawing/2014/main" id="{DEB7E31A-4CDB-4ED5-9B3B-AF5A13BBD88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78" name="Google Shape;9613;p117">
                <a:extLst>
                  <a:ext uri="{FF2B5EF4-FFF2-40B4-BE49-F238E27FC236}">
                    <a16:creationId xmlns:a16="http://schemas.microsoft.com/office/drawing/2014/main" id="{73960018-004E-412D-A263-65EA7C5DC1BE}"/>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79" name="Google Shape;9614;p117">
                <a:extLst>
                  <a:ext uri="{FF2B5EF4-FFF2-40B4-BE49-F238E27FC236}">
                    <a16:creationId xmlns:a16="http://schemas.microsoft.com/office/drawing/2014/main" id="{E66AB6FE-4F4E-489E-837E-EDEFA93EDDDF}"/>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80" name="Google Shape;9615;p117">
                <a:extLst>
                  <a:ext uri="{FF2B5EF4-FFF2-40B4-BE49-F238E27FC236}">
                    <a16:creationId xmlns:a16="http://schemas.microsoft.com/office/drawing/2014/main" id="{EE13A165-25C1-484B-AA7C-A76F202C4F8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81" name="Google Shape;9616;p117">
                <a:extLst>
                  <a:ext uri="{FF2B5EF4-FFF2-40B4-BE49-F238E27FC236}">
                    <a16:creationId xmlns:a16="http://schemas.microsoft.com/office/drawing/2014/main" id="{DB65EAE3-B73E-4827-8888-D32450DEFCE5}"/>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82" name="Google Shape;9617;p117">
                <a:extLst>
                  <a:ext uri="{FF2B5EF4-FFF2-40B4-BE49-F238E27FC236}">
                    <a16:creationId xmlns:a16="http://schemas.microsoft.com/office/drawing/2014/main" id="{B21C4F8F-4340-430A-B918-87E18709D4D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83" name="Google Shape;9618;p117">
                <a:extLst>
                  <a:ext uri="{FF2B5EF4-FFF2-40B4-BE49-F238E27FC236}">
                    <a16:creationId xmlns:a16="http://schemas.microsoft.com/office/drawing/2014/main" id="{76EF54FA-ED67-4863-9EDF-D96EDE69C929}"/>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884" name="Google Shape;9619;p117">
                <a:extLst>
                  <a:ext uri="{FF2B5EF4-FFF2-40B4-BE49-F238E27FC236}">
                    <a16:creationId xmlns:a16="http://schemas.microsoft.com/office/drawing/2014/main" id="{4E8165D0-88C7-4C74-86C0-3D280EDA9F08}"/>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85" name="Google Shape;9620;p117">
                <a:extLst>
                  <a:ext uri="{FF2B5EF4-FFF2-40B4-BE49-F238E27FC236}">
                    <a16:creationId xmlns:a16="http://schemas.microsoft.com/office/drawing/2014/main" id="{28C601F5-89DD-48DB-896B-685417564CC5}"/>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86" name="Google Shape;9621;p117">
                <a:extLst>
                  <a:ext uri="{FF2B5EF4-FFF2-40B4-BE49-F238E27FC236}">
                    <a16:creationId xmlns:a16="http://schemas.microsoft.com/office/drawing/2014/main" id="{548ECD05-AB2A-4544-B21A-DE1F2A6A1C7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87" name="Google Shape;9622;p117">
                <a:extLst>
                  <a:ext uri="{FF2B5EF4-FFF2-40B4-BE49-F238E27FC236}">
                    <a16:creationId xmlns:a16="http://schemas.microsoft.com/office/drawing/2014/main" id="{2CF38685-8684-4B69-9378-4E33F8B4F56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888" name="Google Shape;9623;p117">
                <a:extLst>
                  <a:ext uri="{FF2B5EF4-FFF2-40B4-BE49-F238E27FC236}">
                    <a16:creationId xmlns:a16="http://schemas.microsoft.com/office/drawing/2014/main" id="{6BCD4A63-1455-4AA1-9551-6680B5D01AF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889" name="Google Shape;9624;p117">
                <a:extLst>
                  <a:ext uri="{FF2B5EF4-FFF2-40B4-BE49-F238E27FC236}">
                    <a16:creationId xmlns:a16="http://schemas.microsoft.com/office/drawing/2014/main" id="{BA3D53DD-7BE2-4F2C-A245-E7BDEB40DCC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890" name="Google Shape;9625;p117">
                <a:extLst>
                  <a:ext uri="{FF2B5EF4-FFF2-40B4-BE49-F238E27FC236}">
                    <a16:creationId xmlns:a16="http://schemas.microsoft.com/office/drawing/2014/main" id="{1A36BDAC-F494-42F4-8046-BAF78AED683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891" name="Google Shape;9626;p117">
                <a:extLst>
                  <a:ext uri="{FF2B5EF4-FFF2-40B4-BE49-F238E27FC236}">
                    <a16:creationId xmlns:a16="http://schemas.microsoft.com/office/drawing/2014/main" id="{F4754B2B-DDDE-4E26-AEEB-32D48751F43C}"/>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892" name="Google Shape;9627;p117">
                <a:extLst>
                  <a:ext uri="{FF2B5EF4-FFF2-40B4-BE49-F238E27FC236}">
                    <a16:creationId xmlns:a16="http://schemas.microsoft.com/office/drawing/2014/main" id="{61FF9C70-F3D1-4513-945F-1469C5E0FB7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893" name="Google Shape;9611;p117">
              <a:extLst>
                <a:ext uri="{FF2B5EF4-FFF2-40B4-BE49-F238E27FC236}">
                  <a16:creationId xmlns:a16="http://schemas.microsoft.com/office/drawing/2014/main" id="{0BDC7842-B1F0-4966-8DE4-A257F9421567}"/>
                </a:ext>
              </a:extLst>
            </p:cNvPr>
            <p:cNvGrpSpPr/>
            <p:nvPr/>
          </p:nvGrpSpPr>
          <p:grpSpPr>
            <a:xfrm>
              <a:off x="5364548" y="1501823"/>
              <a:ext cx="383067" cy="413400"/>
              <a:chOff x="2476982" y="2030254"/>
              <a:chExt cx="383067" cy="413400"/>
            </a:xfrm>
            <a:grpFill/>
          </p:grpSpPr>
          <p:sp>
            <p:nvSpPr>
              <p:cNvPr id="2894" name="Google Shape;9612;p117">
                <a:extLst>
                  <a:ext uri="{FF2B5EF4-FFF2-40B4-BE49-F238E27FC236}">
                    <a16:creationId xmlns:a16="http://schemas.microsoft.com/office/drawing/2014/main" id="{690302C7-4995-458E-A908-1E0D636B3FA1}"/>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95" name="Google Shape;9613;p117">
                <a:extLst>
                  <a:ext uri="{FF2B5EF4-FFF2-40B4-BE49-F238E27FC236}">
                    <a16:creationId xmlns:a16="http://schemas.microsoft.com/office/drawing/2014/main" id="{5C26F7EB-214A-4490-9F74-B36A6F8F2AB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96" name="Google Shape;9614;p117">
                <a:extLst>
                  <a:ext uri="{FF2B5EF4-FFF2-40B4-BE49-F238E27FC236}">
                    <a16:creationId xmlns:a16="http://schemas.microsoft.com/office/drawing/2014/main" id="{DB39BD07-80E7-4A0E-8489-A682639B6D8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97" name="Google Shape;9615;p117">
                <a:extLst>
                  <a:ext uri="{FF2B5EF4-FFF2-40B4-BE49-F238E27FC236}">
                    <a16:creationId xmlns:a16="http://schemas.microsoft.com/office/drawing/2014/main" id="{51D9E628-064A-455B-80F7-10487DC56300}"/>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98" name="Google Shape;9616;p117">
                <a:extLst>
                  <a:ext uri="{FF2B5EF4-FFF2-40B4-BE49-F238E27FC236}">
                    <a16:creationId xmlns:a16="http://schemas.microsoft.com/office/drawing/2014/main" id="{E6CCD7C1-C80D-4F0D-95A6-7418F6651EC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99" name="Google Shape;9617;p117">
                <a:extLst>
                  <a:ext uri="{FF2B5EF4-FFF2-40B4-BE49-F238E27FC236}">
                    <a16:creationId xmlns:a16="http://schemas.microsoft.com/office/drawing/2014/main" id="{F4DE0D84-73B9-430D-A519-C6B6A27FE79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00" name="Google Shape;9618;p117">
                <a:extLst>
                  <a:ext uri="{FF2B5EF4-FFF2-40B4-BE49-F238E27FC236}">
                    <a16:creationId xmlns:a16="http://schemas.microsoft.com/office/drawing/2014/main" id="{D5FE440A-81FA-478A-82A1-68C008492176}"/>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901" name="Google Shape;9619;p117">
                <a:extLst>
                  <a:ext uri="{FF2B5EF4-FFF2-40B4-BE49-F238E27FC236}">
                    <a16:creationId xmlns:a16="http://schemas.microsoft.com/office/drawing/2014/main" id="{F7450898-5987-408E-83E0-22F8DB697D4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02" name="Google Shape;9620;p117">
                <a:extLst>
                  <a:ext uri="{FF2B5EF4-FFF2-40B4-BE49-F238E27FC236}">
                    <a16:creationId xmlns:a16="http://schemas.microsoft.com/office/drawing/2014/main" id="{46D555D9-DF83-4C53-9C85-BF5911987C0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03" name="Google Shape;9621;p117">
                <a:extLst>
                  <a:ext uri="{FF2B5EF4-FFF2-40B4-BE49-F238E27FC236}">
                    <a16:creationId xmlns:a16="http://schemas.microsoft.com/office/drawing/2014/main" id="{C259BC04-6B24-4843-99DC-FB7C00E9EBBA}"/>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04" name="Google Shape;9622;p117">
                <a:extLst>
                  <a:ext uri="{FF2B5EF4-FFF2-40B4-BE49-F238E27FC236}">
                    <a16:creationId xmlns:a16="http://schemas.microsoft.com/office/drawing/2014/main" id="{5DB94105-B270-4C8F-BEC8-1B4D0C3BA810}"/>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905" name="Google Shape;9623;p117">
                <a:extLst>
                  <a:ext uri="{FF2B5EF4-FFF2-40B4-BE49-F238E27FC236}">
                    <a16:creationId xmlns:a16="http://schemas.microsoft.com/office/drawing/2014/main" id="{8D00E5C4-EA92-425B-B1A6-34FA4658CCD0}"/>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906" name="Google Shape;9624;p117">
                <a:extLst>
                  <a:ext uri="{FF2B5EF4-FFF2-40B4-BE49-F238E27FC236}">
                    <a16:creationId xmlns:a16="http://schemas.microsoft.com/office/drawing/2014/main" id="{54EC21CC-547E-4CA7-9D5D-E033B7A3015C}"/>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907" name="Google Shape;9625;p117">
                <a:extLst>
                  <a:ext uri="{FF2B5EF4-FFF2-40B4-BE49-F238E27FC236}">
                    <a16:creationId xmlns:a16="http://schemas.microsoft.com/office/drawing/2014/main" id="{1192AE26-0AD6-4282-86BA-FC820D48F4F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908" name="Google Shape;9626;p117">
                <a:extLst>
                  <a:ext uri="{FF2B5EF4-FFF2-40B4-BE49-F238E27FC236}">
                    <a16:creationId xmlns:a16="http://schemas.microsoft.com/office/drawing/2014/main" id="{4CE23826-A16E-4764-AA75-57BE7879493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09" name="Google Shape;9627;p117">
                <a:extLst>
                  <a:ext uri="{FF2B5EF4-FFF2-40B4-BE49-F238E27FC236}">
                    <a16:creationId xmlns:a16="http://schemas.microsoft.com/office/drawing/2014/main" id="{E438F20E-716A-473C-BC03-7F6DA5C6BFE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910" name="Google Shape;9611;p117">
              <a:extLst>
                <a:ext uri="{FF2B5EF4-FFF2-40B4-BE49-F238E27FC236}">
                  <a16:creationId xmlns:a16="http://schemas.microsoft.com/office/drawing/2014/main" id="{48D5EE57-F235-48E9-923A-392B1A10A8F3}"/>
                </a:ext>
              </a:extLst>
            </p:cNvPr>
            <p:cNvGrpSpPr/>
            <p:nvPr/>
          </p:nvGrpSpPr>
          <p:grpSpPr>
            <a:xfrm>
              <a:off x="5265251" y="3881835"/>
              <a:ext cx="383067" cy="413400"/>
              <a:chOff x="2476982" y="2030254"/>
              <a:chExt cx="383067" cy="413400"/>
            </a:xfrm>
            <a:grpFill/>
          </p:grpSpPr>
          <p:sp>
            <p:nvSpPr>
              <p:cNvPr id="2911" name="Google Shape;9612;p117">
                <a:extLst>
                  <a:ext uri="{FF2B5EF4-FFF2-40B4-BE49-F238E27FC236}">
                    <a16:creationId xmlns:a16="http://schemas.microsoft.com/office/drawing/2014/main" id="{71A1148B-29B6-476D-B19D-4656C2B185B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12" name="Google Shape;9613;p117">
                <a:extLst>
                  <a:ext uri="{FF2B5EF4-FFF2-40B4-BE49-F238E27FC236}">
                    <a16:creationId xmlns:a16="http://schemas.microsoft.com/office/drawing/2014/main" id="{DD323B76-50FA-489D-82FC-FCCD60C87FF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13" name="Google Shape;9614;p117">
                <a:extLst>
                  <a:ext uri="{FF2B5EF4-FFF2-40B4-BE49-F238E27FC236}">
                    <a16:creationId xmlns:a16="http://schemas.microsoft.com/office/drawing/2014/main" id="{922C7D81-C66C-4847-8C9B-30A1B1A22D28}"/>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14" name="Google Shape;9615;p117">
                <a:extLst>
                  <a:ext uri="{FF2B5EF4-FFF2-40B4-BE49-F238E27FC236}">
                    <a16:creationId xmlns:a16="http://schemas.microsoft.com/office/drawing/2014/main" id="{27C585B4-E460-489E-88AC-5FA190EFA6E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15" name="Google Shape;9616;p117">
                <a:extLst>
                  <a:ext uri="{FF2B5EF4-FFF2-40B4-BE49-F238E27FC236}">
                    <a16:creationId xmlns:a16="http://schemas.microsoft.com/office/drawing/2014/main" id="{A0F3537D-3B62-44D6-AACB-B64700EC9DC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16" name="Google Shape;9617;p117">
                <a:extLst>
                  <a:ext uri="{FF2B5EF4-FFF2-40B4-BE49-F238E27FC236}">
                    <a16:creationId xmlns:a16="http://schemas.microsoft.com/office/drawing/2014/main" id="{807FE6A0-F5C0-4BA2-89E6-7E473CE36E86}"/>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17" name="Google Shape;9618;p117">
                <a:extLst>
                  <a:ext uri="{FF2B5EF4-FFF2-40B4-BE49-F238E27FC236}">
                    <a16:creationId xmlns:a16="http://schemas.microsoft.com/office/drawing/2014/main" id="{33E8ECFE-B1CD-48EB-A646-C97D7F434B87}"/>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918" name="Google Shape;9619;p117">
                <a:extLst>
                  <a:ext uri="{FF2B5EF4-FFF2-40B4-BE49-F238E27FC236}">
                    <a16:creationId xmlns:a16="http://schemas.microsoft.com/office/drawing/2014/main" id="{D6EC61B1-8B62-47EC-8E31-1CDD65537187}"/>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19" name="Google Shape;9620;p117">
                <a:extLst>
                  <a:ext uri="{FF2B5EF4-FFF2-40B4-BE49-F238E27FC236}">
                    <a16:creationId xmlns:a16="http://schemas.microsoft.com/office/drawing/2014/main" id="{F30FDB62-139D-4F48-9B39-CFE252B071B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20" name="Google Shape;9621;p117">
                <a:extLst>
                  <a:ext uri="{FF2B5EF4-FFF2-40B4-BE49-F238E27FC236}">
                    <a16:creationId xmlns:a16="http://schemas.microsoft.com/office/drawing/2014/main" id="{E28FF496-9C1B-4344-939B-D13900E0897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21" name="Google Shape;9622;p117">
                <a:extLst>
                  <a:ext uri="{FF2B5EF4-FFF2-40B4-BE49-F238E27FC236}">
                    <a16:creationId xmlns:a16="http://schemas.microsoft.com/office/drawing/2014/main" id="{FA837903-A347-4432-AF34-6DA2C9733FD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922" name="Google Shape;9623;p117">
                <a:extLst>
                  <a:ext uri="{FF2B5EF4-FFF2-40B4-BE49-F238E27FC236}">
                    <a16:creationId xmlns:a16="http://schemas.microsoft.com/office/drawing/2014/main" id="{EBCD807B-6833-4C9D-A67E-CDEC492E7677}"/>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923" name="Google Shape;9624;p117">
                <a:extLst>
                  <a:ext uri="{FF2B5EF4-FFF2-40B4-BE49-F238E27FC236}">
                    <a16:creationId xmlns:a16="http://schemas.microsoft.com/office/drawing/2014/main" id="{C8E3B0A3-C30F-4194-B6ED-5D9C039BB80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924" name="Google Shape;9625;p117">
                <a:extLst>
                  <a:ext uri="{FF2B5EF4-FFF2-40B4-BE49-F238E27FC236}">
                    <a16:creationId xmlns:a16="http://schemas.microsoft.com/office/drawing/2014/main" id="{E4D07B46-279C-407D-8454-64146CB4E9A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925" name="Google Shape;9626;p117">
                <a:extLst>
                  <a:ext uri="{FF2B5EF4-FFF2-40B4-BE49-F238E27FC236}">
                    <a16:creationId xmlns:a16="http://schemas.microsoft.com/office/drawing/2014/main" id="{4C9011BD-D02C-4F6D-ABA9-913D32758445}"/>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26" name="Google Shape;9627;p117">
                <a:extLst>
                  <a:ext uri="{FF2B5EF4-FFF2-40B4-BE49-F238E27FC236}">
                    <a16:creationId xmlns:a16="http://schemas.microsoft.com/office/drawing/2014/main" id="{6D205EFA-E7E5-4BFB-A540-21CB178A0B3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927" name="Google Shape;9611;p117">
              <a:extLst>
                <a:ext uri="{FF2B5EF4-FFF2-40B4-BE49-F238E27FC236}">
                  <a16:creationId xmlns:a16="http://schemas.microsoft.com/office/drawing/2014/main" id="{6E57A4A4-C41F-4E6E-BD1B-F72DC7B85F27}"/>
                </a:ext>
              </a:extLst>
            </p:cNvPr>
            <p:cNvGrpSpPr/>
            <p:nvPr/>
          </p:nvGrpSpPr>
          <p:grpSpPr>
            <a:xfrm>
              <a:off x="5266443" y="3566713"/>
              <a:ext cx="383067" cy="413400"/>
              <a:chOff x="2476982" y="2030254"/>
              <a:chExt cx="383067" cy="413400"/>
            </a:xfrm>
            <a:grpFill/>
          </p:grpSpPr>
          <p:sp>
            <p:nvSpPr>
              <p:cNvPr id="2928" name="Google Shape;9612;p117">
                <a:extLst>
                  <a:ext uri="{FF2B5EF4-FFF2-40B4-BE49-F238E27FC236}">
                    <a16:creationId xmlns:a16="http://schemas.microsoft.com/office/drawing/2014/main" id="{A091A786-4645-4145-903D-3AF77E46EB1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29" name="Google Shape;9613;p117">
                <a:extLst>
                  <a:ext uri="{FF2B5EF4-FFF2-40B4-BE49-F238E27FC236}">
                    <a16:creationId xmlns:a16="http://schemas.microsoft.com/office/drawing/2014/main" id="{871F4F53-AB26-4291-90EB-545FD577FFAE}"/>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30" name="Google Shape;9614;p117">
                <a:extLst>
                  <a:ext uri="{FF2B5EF4-FFF2-40B4-BE49-F238E27FC236}">
                    <a16:creationId xmlns:a16="http://schemas.microsoft.com/office/drawing/2014/main" id="{91C7934D-44F9-4C57-B402-5FEA53369629}"/>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31" name="Google Shape;9615;p117">
                <a:extLst>
                  <a:ext uri="{FF2B5EF4-FFF2-40B4-BE49-F238E27FC236}">
                    <a16:creationId xmlns:a16="http://schemas.microsoft.com/office/drawing/2014/main" id="{3B95CF8B-D002-4F64-81CF-8F603FED248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32" name="Google Shape;9616;p117">
                <a:extLst>
                  <a:ext uri="{FF2B5EF4-FFF2-40B4-BE49-F238E27FC236}">
                    <a16:creationId xmlns:a16="http://schemas.microsoft.com/office/drawing/2014/main" id="{14C4B360-954B-4BCB-97B5-81E7DBB919D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33" name="Google Shape;9617;p117">
                <a:extLst>
                  <a:ext uri="{FF2B5EF4-FFF2-40B4-BE49-F238E27FC236}">
                    <a16:creationId xmlns:a16="http://schemas.microsoft.com/office/drawing/2014/main" id="{E2675DED-6D7E-47D5-BDD7-DDAD62CC6E7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34" name="Google Shape;9618;p117">
                <a:extLst>
                  <a:ext uri="{FF2B5EF4-FFF2-40B4-BE49-F238E27FC236}">
                    <a16:creationId xmlns:a16="http://schemas.microsoft.com/office/drawing/2014/main" id="{FE7ABA13-913C-46F6-8A26-D8F958F1F0F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935" name="Google Shape;9619;p117">
                <a:extLst>
                  <a:ext uri="{FF2B5EF4-FFF2-40B4-BE49-F238E27FC236}">
                    <a16:creationId xmlns:a16="http://schemas.microsoft.com/office/drawing/2014/main" id="{E8CE9291-FC08-4C9A-A99B-DB1D8F9C8AB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36" name="Google Shape;9620;p117">
                <a:extLst>
                  <a:ext uri="{FF2B5EF4-FFF2-40B4-BE49-F238E27FC236}">
                    <a16:creationId xmlns:a16="http://schemas.microsoft.com/office/drawing/2014/main" id="{438DCEA8-8BA9-4CAE-994E-49F93036384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37" name="Google Shape;9621;p117">
                <a:extLst>
                  <a:ext uri="{FF2B5EF4-FFF2-40B4-BE49-F238E27FC236}">
                    <a16:creationId xmlns:a16="http://schemas.microsoft.com/office/drawing/2014/main" id="{A507FA4F-9D61-4B6C-B3D0-385B023E9345}"/>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38" name="Google Shape;9622;p117">
                <a:extLst>
                  <a:ext uri="{FF2B5EF4-FFF2-40B4-BE49-F238E27FC236}">
                    <a16:creationId xmlns:a16="http://schemas.microsoft.com/office/drawing/2014/main" id="{519209C0-D4CD-4690-8916-B28C48C1BDF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939" name="Google Shape;9623;p117">
                <a:extLst>
                  <a:ext uri="{FF2B5EF4-FFF2-40B4-BE49-F238E27FC236}">
                    <a16:creationId xmlns:a16="http://schemas.microsoft.com/office/drawing/2014/main" id="{28257679-E84B-4830-A8DE-B7464CC1A04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940" name="Google Shape;9624;p117">
                <a:extLst>
                  <a:ext uri="{FF2B5EF4-FFF2-40B4-BE49-F238E27FC236}">
                    <a16:creationId xmlns:a16="http://schemas.microsoft.com/office/drawing/2014/main" id="{7FF7340A-DF35-4A29-B733-536A728E0108}"/>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941" name="Google Shape;9625;p117">
                <a:extLst>
                  <a:ext uri="{FF2B5EF4-FFF2-40B4-BE49-F238E27FC236}">
                    <a16:creationId xmlns:a16="http://schemas.microsoft.com/office/drawing/2014/main" id="{F63DFE0D-E977-4C95-BC6B-9380F1C02BD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942" name="Google Shape;9626;p117">
                <a:extLst>
                  <a:ext uri="{FF2B5EF4-FFF2-40B4-BE49-F238E27FC236}">
                    <a16:creationId xmlns:a16="http://schemas.microsoft.com/office/drawing/2014/main" id="{F0E33A8B-40B1-4929-9F36-0AA190C9FC6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43" name="Google Shape;9627;p117">
                <a:extLst>
                  <a:ext uri="{FF2B5EF4-FFF2-40B4-BE49-F238E27FC236}">
                    <a16:creationId xmlns:a16="http://schemas.microsoft.com/office/drawing/2014/main" id="{2CCDC170-8B34-45B8-8195-0BDE3CF25CC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944" name="Google Shape;9611;p117">
              <a:extLst>
                <a:ext uri="{FF2B5EF4-FFF2-40B4-BE49-F238E27FC236}">
                  <a16:creationId xmlns:a16="http://schemas.microsoft.com/office/drawing/2014/main" id="{48B69178-11B4-4E85-9CF9-529FCF32367C}"/>
                </a:ext>
              </a:extLst>
            </p:cNvPr>
            <p:cNvGrpSpPr/>
            <p:nvPr/>
          </p:nvGrpSpPr>
          <p:grpSpPr>
            <a:xfrm>
              <a:off x="5265707" y="3255992"/>
              <a:ext cx="383067" cy="413400"/>
              <a:chOff x="2476982" y="2030254"/>
              <a:chExt cx="383067" cy="413400"/>
            </a:xfrm>
            <a:grpFill/>
          </p:grpSpPr>
          <p:sp>
            <p:nvSpPr>
              <p:cNvPr id="2945" name="Google Shape;9612;p117">
                <a:extLst>
                  <a:ext uri="{FF2B5EF4-FFF2-40B4-BE49-F238E27FC236}">
                    <a16:creationId xmlns:a16="http://schemas.microsoft.com/office/drawing/2014/main" id="{6344F3E4-2D68-48BD-8CD9-DCA589EE265D}"/>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46" name="Google Shape;9613;p117">
                <a:extLst>
                  <a:ext uri="{FF2B5EF4-FFF2-40B4-BE49-F238E27FC236}">
                    <a16:creationId xmlns:a16="http://schemas.microsoft.com/office/drawing/2014/main" id="{C0A0B2D3-B5EC-4FBC-B18B-C6DBC1B788F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47" name="Google Shape;9614;p117">
                <a:extLst>
                  <a:ext uri="{FF2B5EF4-FFF2-40B4-BE49-F238E27FC236}">
                    <a16:creationId xmlns:a16="http://schemas.microsoft.com/office/drawing/2014/main" id="{26AF867C-E6E1-4DA6-92A1-8865B59B6C1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48" name="Google Shape;9615;p117">
                <a:extLst>
                  <a:ext uri="{FF2B5EF4-FFF2-40B4-BE49-F238E27FC236}">
                    <a16:creationId xmlns:a16="http://schemas.microsoft.com/office/drawing/2014/main" id="{AB9607E7-2323-4CEE-9F37-DC4CB8665632}"/>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49" name="Google Shape;9616;p117">
                <a:extLst>
                  <a:ext uri="{FF2B5EF4-FFF2-40B4-BE49-F238E27FC236}">
                    <a16:creationId xmlns:a16="http://schemas.microsoft.com/office/drawing/2014/main" id="{C1F4FC75-FC2E-4F26-AEC5-09B7E702ACF1}"/>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50" name="Google Shape;9617;p117">
                <a:extLst>
                  <a:ext uri="{FF2B5EF4-FFF2-40B4-BE49-F238E27FC236}">
                    <a16:creationId xmlns:a16="http://schemas.microsoft.com/office/drawing/2014/main" id="{A5A9E6CC-A476-460D-BF32-563D318FB3E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51" name="Google Shape;9618;p117">
                <a:extLst>
                  <a:ext uri="{FF2B5EF4-FFF2-40B4-BE49-F238E27FC236}">
                    <a16:creationId xmlns:a16="http://schemas.microsoft.com/office/drawing/2014/main" id="{18FF828D-2933-43E4-AA93-EDBD36AF97A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952" name="Google Shape;9619;p117">
                <a:extLst>
                  <a:ext uri="{FF2B5EF4-FFF2-40B4-BE49-F238E27FC236}">
                    <a16:creationId xmlns:a16="http://schemas.microsoft.com/office/drawing/2014/main" id="{650879C3-FAD3-433E-9384-C998578EADB5}"/>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53" name="Google Shape;9620;p117">
                <a:extLst>
                  <a:ext uri="{FF2B5EF4-FFF2-40B4-BE49-F238E27FC236}">
                    <a16:creationId xmlns:a16="http://schemas.microsoft.com/office/drawing/2014/main" id="{EA7736A8-9AD3-492A-876C-BD36861C235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54" name="Google Shape;9621;p117">
                <a:extLst>
                  <a:ext uri="{FF2B5EF4-FFF2-40B4-BE49-F238E27FC236}">
                    <a16:creationId xmlns:a16="http://schemas.microsoft.com/office/drawing/2014/main" id="{C1E5E4B2-C3E2-421F-852D-117A40DC8A3E}"/>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55" name="Google Shape;9622;p117">
                <a:extLst>
                  <a:ext uri="{FF2B5EF4-FFF2-40B4-BE49-F238E27FC236}">
                    <a16:creationId xmlns:a16="http://schemas.microsoft.com/office/drawing/2014/main" id="{A8006292-DC9D-4F13-9FF9-53C7DDA0E88B}"/>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956" name="Google Shape;9623;p117">
                <a:extLst>
                  <a:ext uri="{FF2B5EF4-FFF2-40B4-BE49-F238E27FC236}">
                    <a16:creationId xmlns:a16="http://schemas.microsoft.com/office/drawing/2014/main" id="{591DA54C-EF7E-4EDC-A11B-2525EEE60C0E}"/>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957" name="Google Shape;9624;p117">
                <a:extLst>
                  <a:ext uri="{FF2B5EF4-FFF2-40B4-BE49-F238E27FC236}">
                    <a16:creationId xmlns:a16="http://schemas.microsoft.com/office/drawing/2014/main" id="{3ED704D3-F92D-464B-A5FB-C10FE5D00801}"/>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958" name="Google Shape;9625;p117">
                <a:extLst>
                  <a:ext uri="{FF2B5EF4-FFF2-40B4-BE49-F238E27FC236}">
                    <a16:creationId xmlns:a16="http://schemas.microsoft.com/office/drawing/2014/main" id="{90CE2A44-FB7B-4EEA-8F00-22A740F4F54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959" name="Google Shape;9626;p117">
                <a:extLst>
                  <a:ext uri="{FF2B5EF4-FFF2-40B4-BE49-F238E27FC236}">
                    <a16:creationId xmlns:a16="http://schemas.microsoft.com/office/drawing/2014/main" id="{7B13457C-BFC9-4BDC-B34C-EF3AD2A8FD26}"/>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60" name="Google Shape;9627;p117">
                <a:extLst>
                  <a:ext uri="{FF2B5EF4-FFF2-40B4-BE49-F238E27FC236}">
                    <a16:creationId xmlns:a16="http://schemas.microsoft.com/office/drawing/2014/main" id="{B78076C8-2415-4B9D-8907-77F7CA0ACCC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961" name="Google Shape;9611;p117">
              <a:extLst>
                <a:ext uri="{FF2B5EF4-FFF2-40B4-BE49-F238E27FC236}">
                  <a16:creationId xmlns:a16="http://schemas.microsoft.com/office/drawing/2014/main" id="{CE518C32-9EC8-4337-858A-964869719D3E}"/>
                </a:ext>
              </a:extLst>
            </p:cNvPr>
            <p:cNvGrpSpPr/>
            <p:nvPr/>
          </p:nvGrpSpPr>
          <p:grpSpPr>
            <a:xfrm>
              <a:off x="5266211" y="2939999"/>
              <a:ext cx="383067" cy="413400"/>
              <a:chOff x="2476982" y="2030254"/>
              <a:chExt cx="383067" cy="413400"/>
            </a:xfrm>
            <a:grpFill/>
          </p:grpSpPr>
          <p:sp>
            <p:nvSpPr>
              <p:cNvPr id="2962" name="Google Shape;9612;p117">
                <a:extLst>
                  <a:ext uri="{FF2B5EF4-FFF2-40B4-BE49-F238E27FC236}">
                    <a16:creationId xmlns:a16="http://schemas.microsoft.com/office/drawing/2014/main" id="{195DE411-843E-41DD-92AC-4A3E63D31DC3}"/>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63" name="Google Shape;9613;p117">
                <a:extLst>
                  <a:ext uri="{FF2B5EF4-FFF2-40B4-BE49-F238E27FC236}">
                    <a16:creationId xmlns:a16="http://schemas.microsoft.com/office/drawing/2014/main" id="{06A60CAC-D3D6-4A17-ABCE-FE2DEA7BFC12}"/>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64" name="Google Shape;9614;p117">
                <a:extLst>
                  <a:ext uri="{FF2B5EF4-FFF2-40B4-BE49-F238E27FC236}">
                    <a16:creationId xmlns:a16="http://schemas.microsoft.com/office/drawing/2014/main" id="{F79A0838-EAD1-48CC-813E-86F46A31BEF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65" name="Google Shape;9615;p117">
                <a:extLst>
                  <a:ext uri="{FF2B5EF4-FFF2-40B4-BE49-F238E27FC236}">
                    <a16:creationId xmlns:a16="http://schemas.microsoft.com/office/drawing/2014/main" id="{1465CB1C-EEA2-4EA1-985F-8C9878C6CCC0}"/>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66" name="Google Shape;9616;p117">
                <a:extLst>
                  <a:ext uri="{FF2B5EF4-FFF2-40B4-BE49-F238E27FC236}">
                    <a16:creationId xmlns:a16="http://schemas.microsoft.com/office/drawing/2014/main" id="{8F79FB05-6669-4854-9EA5-3A843D531CE7}"/>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67" name="Google Shape;9617;p117">
                <a:extLst>
                  <a:ext uri="{FF2B5EF4-FFF2-40B4-BE49-F238E27FC236}">
                    <a16:creationId xmlns:a16="http://schemas.microsoft.com/office/drawing/2014/main" id="{83BC3A00-549C-4E29-9B5B-3C43638C98D8}"/>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68" name="Google Shape;9618;p117">
                <a:extLst>
                  <a:ext uri="{FF2B5EF4-FFF2-40B4-BE49-F238E27FC236}">
                    <a16:creationId xmlns:a16="http://schemas.microsoft.com/office/drawing/2014/main" id="{289D560B-A95C-45CA-BAD2-98A92124071C}"/>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969" name="Google Shape;9619;p117">
                <a:extLst>
                  <a:ext uri="{FF2B5EF4-FFF2-40B4-BE49-F238E27FC236}">
                    <a16:creationId xmlns:a16="http://schemas.microsoft.com/office/drawing/2014/main" id="{D395D171-28E0-4933-BF87-DE625F2A0C5C}"/>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70" name="Google Shape;9620;p117">
                <a:extLst>
                  <a:ext uri="{FF2B5EF4-FFF2-40B4-BE49-F238E27FC236}">
                    <a16:creationId xmlns:a16="http://schemas.microsoft.com/office/drawing/2014/main" id="{38BDC4F2-EB20-4D0E-A40F-B0B5B51B9023}"/>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71" name="Google Shape;9621;p117">
                <a:extLst>
                  <a:ext uri="{FF2B5EF4-FFF2-40B4-BE49-F238E27FC236}">
                    <a16:creationId xmlns:a16="http://schemas.microsoft.com/office/drawing/2014/main" id="{F0333D74-17BD-4DBF-BDC8-CA7225F7F988}"/>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72" name="Google Shape;9622;p117">
                <a:extLst>
                  <a:ext uri="{FF2B5EF4-FFF2-40B4-BE49-F238E27FC236}">
                    <a16:creationId xmlns:a16="http://schemas.microsoft.com/office/drawing/2014/main" id="{ED02FC6E-7C3E-440E-A714-29647F10F42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973" name="Google Shape;9623;p117">
                <a:extLst>
                  <a:ext uri="{FF2B5EF4-FFF2-40B4-BE49-F238E27FC236}">
                    <a16:creationId xmlns:a16="http://schemas.microsoft.com/office/drawing/2014/main" id="{16B0B1EF-6B55-4327-8A6A-72745A3C994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974" name="Google Shape;9624;p117">
                <a:extLst>
                  <a:ext uri="{FF2B5EF4-FFF2-40B4-BE49-F238E27FC236}">
                    <a16:creationId xmlns:a16="http://schemas.microsoft.com/office/drawing/2014/main" id="{02A4F3F5-55D0-4F77-BCD9-B54BA01F42E1}"/>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975" name="Google Shape;9625;p117">
                <a:extLst>
                  <a:ext uri="{FF2B5EF4-FFF2-40B4-BE49-F238E27FC236}">
                    <a16:creationId xmlns:a16="http://schemas.microsoft.com/office/drawing/2014/main" id="{5FBBEF39-9CDD-4ECC-9B2E-372919DB4D1B}"/>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976" name="Google Shape;9626;p117">
                <a:extLst>
                  <a:ext uri="{FF2B5EF4-FFF2-40B4-BE49-F238E27FC236}">
                    <a16:creationId xmlns:a16="http://schemas.microsoft.com/office/drawing/2014/main" id="{39098B40-1162-47EC-89B3-5BF4B529006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77" name="Google Shape;9627;p117">
                <a:extLst>
                  <a:ext uri="{FF2B5EF4-FFF2-40B4-BE49-F238E27FC236}">
                    <a16:creationId xmlns:a16="http://schemas.microsoft.com/office/drawing/2014/main" id="{A23BD329-05A5-45F6-B1CC-8AC9E716FB93}"/>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978" name="Google Shape;9611;p117">
              <a:extLst>
                <a:ext uri="{FF2B5EF4-FFF2-40B4-BE49-F238E27FC236}">
                  <a16:creationId xmlns:a16="http://schemas.microsoft.com/office/drawing/2014/main" id="{2E5CC253-1E49-42A1-AC0A-3D949277DA40}"/>
                </a:ext>
              </a:extLst>
            </p:cNvPr>
            <p:cNvGrpSpPr/>
            <p:nvPr/>
          </p:nvGrpSpPr>
          <p:grpSpPr>
            <a:xfrm>
              <a:off x="5266211" y="2625674"/>
              <a:ext cx="383067" cy="413400"/>
              <a:chOff x="2476982" y="2030254"/>
              <a:chExt cx="383067" cy="413400"/>
            </a:xfrm>
            <a:grpFill/>
          </p:grpSpPr>
          <p:sp>
            <p:nvSpPr>
              <p:cNvPr id="2979" name="Google Shape;9612;p117">
                <a:extLst>
                  <a:ext uri="{FF2B5EF4-FFF2-40B4-BE49-F238E27FC236}">
                    <a16:creationId xmlns:a16="http://schemas.microsoft.com/office/drawing/2014/main" id="{1C361E3A-569C-48D4-AF79-B302FE19272A}"/>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80" name="Google Shape;9613;p117">
                <a:extLst>
                  <a:ext uri="{FF2B5EF4-FFF2-40B4-BE49-F238E27FC236}">
                    <a16:creationId xmlns:a16="http://schemas.microsoft.com/office/drawing/2014/main" id="{923963C6-2EA2-4475-9619-D930EA7692E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81" name="Google Shape;9614;p117">
                <a:extLst>
                  <a:ext uri="{FF2B5EF4-FFF2-40B4-BE49-F238E27FC236}">
                    <a16:creationId xmlns:a16="http://schemas.microsoft.com/office/drawing/2014/main" id="{D3D287F8-31FD-4E21-91D2-2761ACE4D1C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82" name="Google Shape;9615;p117">
                <a:extLst>
                  <a:ext uri="{FF2B5EF4-FFF2-40B4-BE49-F238E27FC236}">
                    <a16:creationId xmlns:a16="http://schemas.microsoft.com/office/drawing/2014/main" id="{8AE0B536-ED11-4FA5-B176-CF9856E2D170}"/>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83" name="Google Shape;9616;p117">
                <a:extLst>
                  <a:ext uri="{FF2B5EF4-FFF2-40B4-BE49-F238E27FC236}">
                    <a16:creationId xmlns:a16="http://schemas.microsoft.com/office/drawing/2014/main" id="{8A0E09F9-6449-4846-9E5A-075DD01F1BF8}"/>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84" name="Google Shape;9617;p117">
                <a:extLst>
                  <a:ext uri="{FF2B5EF4-FFF2-40B4-BE49-F238E27FC236}">
                    <a16:creationId xmlns:a16="http://schemas.microsoft.com/office/drawing/2014/main" id="{F4441613-941B-4E5B-96E8-57A27DA59EBF}"/>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85" name="Google Shape;9618;p117">
                <a:extLst>
                  <a:ext uri="{FF2B5EF4-FFF2-40B4-BE49-F238E27FC236}">
                    <a16:creationId xmlns:a16="http://schemas.microsoft.com/office/drawing/2014/main" id="{1307B687-8CC1-467A-8720-F0F8EEE6BF37}"/>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2986" name="Google Shape;9619;p117">
                <a:extLst>
                  <a:ext uri="{FF2B5EF4-FFF2-40B4-BE49-F238E27FC236}">
                    <a16:creationId xmlns:a16="http://schemas.microsoft.com/office/drawing/2014/main" id="{9D9A9C4C-8657-4CB1-B915-E99C459B28D1}"/>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87" name="Google Shape;9620;p117">
                <a:extLst>
                  <a:ext uri="{FF2B5EF4-FFF2-40B4-BE49-F238E27FC236}">
                    <a16:creationId xmlns:a16="http://schemas.microsoft.com/office/drawing/2014/main" id="{7D0F8591-5F71-44A8-8BAD-F2C8E3D95B8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88" name="Google Shape;9621;p117">
                <a:extLst>
                  <a:ext uri="{FF2B5EF4-FFF2-40B4-BE49-F238E27FC236}">
                    <a16:creationId xmlns:a16="http://schemas.microsoft.com/office/drawing/2014/main" id="{8DA09341-8CE3-4322-A82C-669CDAFCE142}"/>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89" name="Google Shape;9622;p117">
                <a:extLst>
                  <a:ext uri="{FF2B5EF4-FFF2-40B4-BE49-F238E27FC236}">
                    <a16:creationId xmlns:a16="http://schemas.microsoft.com/office/drawing/2014/main" id="{DDE0B853-C8B8-48B3-A85B-F06F51BC67CE}"/>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2990" name="Google Shape;9623;p117">
                <a:extLst>
                  <a:ext uri="{FF2B5EF4-FFF2-40B4-BE49-F238E27FC236}">
                    <a16:creationId xmlns:a16="http://schemas.microsoft.com/office/drawing/2014/main" id="{CDE0E662-9084-45EE-A79F-AEC9727629CB}"/>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2991" name="Google Shape;9624;p117">
                <a:extLst>
                  <a:ext uri="{FF2B5EF4-FFF2-40B4-BE49-F238E27FC236}">
                    <a16:creationId xmlns:a16="http://schemas.microsoft.com/office/drawing/2014/main" id="{193D608E-E8A1-4120-B19C-2D1420FA8801}"/>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2992" name="Google Shape;9625;p117">
                <a:extLst>
                  <a:ext uri="{FF2B5EF4-FFF2-40B4-BE49-F238E27FC236}">
                    <a16:creationId xmlns:a16="http://schemas.microsoft.com/office/drawing/2014/main" id="{7D3D5973-0B85-4633-8074-B65C350BC5A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2993" name="Google Shape;9626;p117">
                <a:extLst>
                  <a:ext uri="{FF2B5EF4-FFF2-40B4-BE49-F238E27FC236}">
                    <a16:creationId xmlns:a16="http://schemas.microsoft.com/office/drawing/2014/main" id="{6ED0E6EE-0286-4980-96A1-AFD426B71784}"/>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2994" name="Google Shape;9627;p117">
                <a:extLst>
                  <a:ext uri="{FF2B5EF4-FFF2-40B4-BE49-F238E27FC236}">
                    <a16:creationId xmlns:a16="http://schemas.microsoft.com/office/drawing/2014/main" id="{07FAC3EF-33D3-482F-BC1D-2FD18785B281}"/>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2995" name="Google Shape;9611;p117">
              <a:extLst>
                <a:ext uri="{FF2B5EF4-FFF2-40B4-BE49-F238E27FC236}">
                  <a16:creationId xmlns:a16="http://schemas.microsoft.com/office/drawing/2014/main" id="{4191515C-7E68-41A5-8475-6B1A78718C7E}"/>
                </a:ext>
              </a:extLst>
            </p:cNvPr>
            <p:cNvGrpSpPr/>
            <p:nvPr/>
          </p:nvGrpSpPr>
          <p:grpSpPr>
            <a:xfrm>
              <a:off x="5266123" y="2311448"/>
              <a:ext cx="383067" cy="413400"/>
              <a:chOff x="2476982" y="2030254"/>
              <a:chExt cx="383067" cy="413400"/>
            </a:xfrm>
            <a:grpFill/>
          </p:grpSpPr>
          <p:sp>
            <p:nvSpPr>
              <p:cNvPr id="2996" name="Google Shape;9612;p117">
                <a:extLst>
                  <a:ext uri="{FF2B5EF4-FFF2-40B4-BE49-F238E27FC236}">
                    <a16:creationId xmlns:a16="http://schemas.microsoft.com/office/drawing/2014/main" id="{43598001-BA19-4CA2-9477-8007AAA87C43}"/>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97" name="Google Shape;9613;p117">
                <a:extLst>
                  <a:ext uri="{FF2B5EF4-FFF2-40B4-BE49-F238E27FC236}">
                    <a16:creationId xmlns:a16="http://schemas.microsoft.com/office/drawing/2014/main" id="{00D8D745-9454-4513-B898-2C998497FEA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98" name="Google Shape;9614;p117">
                <a:extLst>
                  <a:ext uri="{FF2B5EF4-FFF2-40B4-BE49-F238E27FC236}">
                    <a16:creationId xmlns:a16="http://schemas.microsoft.com/office/drawing/2014/main" id="{C451D320-3C52-4BCA-ABE2-8AF193C8A57A}"/>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999" name="Google Shape;9615;p117">
                <a:extLst>
                  <a:ext uri="{FF2B5EF4-FFF2-40B4-BE49-F238E27FC236}">
                    <a16:creationId xmlns:a16="http://schemas.microsoft.com/office/drawing/2014/main" id="{2F4994FC-EBA1-42A1-96EF-5DC1E7B7EB17}"/>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00" name="Google Shape;9616;p117">
                <a:extLst>
                  <a:ext uri="{FF2B5EF4-FFF2-40B4-BE49-F238E27FC236}">
                    <a16:creationId xmlns:a16="http://schemas.microsoft.com/office/drawing/2014/main" id="{2C7C5C46-A8C5-40FD-87C5-D7A48AB30303}"/>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01" name="Google Shape;9617;p117">
                <a:extLst>
                  <a:ext uri="{FF2B5EF4-FFF2-40B4-BE49-F238E27FC236}">
                    <a16:creationId xmlns:a16="http://schemas.microsoft.com/office/drawing/2014/main" id="{EBF9E932-CE50-44E7-A373-F1131471748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02" name="Google Shape;9618;p117">
                <a:extLst>
                  <a:ext uri="{FF2B5EF4-FFF2-40B4-BE49-F238E27FC236}">
                    <a16:creationId xmlns:a16="http://schemas.microsoft.com/office/drawing/2014/main" id="{D5D4A87E-DEAE-4A2B-8FAE-21DE23065B2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003" name="Google Shape;9619;p117">
                <a:extLst>
                  <a:ext uri="{FF2B5EF4-FFF2-40B4-BE49-F238E27FC236}">
                    <a16:creationId xmlns:a16="http://schemas.microsoft.com/office/drawing/2014/main" id="{0CCBE2C6-F652-4259-BB53-A7C20BE9F92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04" name="Google Shape;9620;p117">
                <a:extLst>
                  <a:ext uri="{FF2B5EF4-FFF2-40B4-BE49-F238E27FC236}">
                    <a16:creationId xmlns:a16="http://schemas.microsoft.com/office/drawing/2014/main" id="{8FE52089-C277-4E1E-8C87-5EF8A3F72BC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05" name="Google Shape;9621;p117">
                <a:extLst>
                  <a:ext uri="{FF2B5EF4-FFF2-40B4-BE49-F238E27FC236}">
                    <a16:creationId xmlns:a16="http://schemas.microsoft.com/office/drawing/2014/main" id="{B4C45FD2-E40D-405D-9714-53D2E2E61A63}"/>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06" name="Google Shape;9622;p117">
                <a:extLst>
                  <a:ext uri="{FF2B5EF4-FFF2-40B4-BE49-F238E27FC236}">
                    <a16:creationId xmlns:a16="http://schemas.microsoft.com/office/drawing/2014/main" id="{16D84045-1107-4DC5-B75C-C4F8726CA8C2}"/>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007" name="Google Shape;9623;p117">
                <a:extLst>
                  <a:ext uri="{FF2B5EF4-FFF2-40B4-BE49-F238E27FC236}">
                    <a16:creationId xmlns:a16="http://schemas.microsoft.com/office/drawing/2014/main" id="{F8D936F2-280C-47D4-A0B9-DD6A71F89F8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008" name="Google Shape;9624;p117">
                <a:extLst>
                  <a:ext uri="{FF2B5EF4-FFF2-40B4-BE49-F238E27FC236}">
                    <a16:creationId xmlns:a16="http://schemas.microsoft.com/office/drawing/2014/main" id="{63038EA1-AF46-413E-8F6D-F36B4357D14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009" name="Google Shape;9625;p117">
                <a:extLst>
                  <a:ext uri="{FF2B5EF4-FFF2-40B4-BE49-F238E27FC236}">
                    <a16:creationId xmlns:a16="http://schemas.microsoft.com/office/drawing/2014/main" id="{978F1508-E7C4-4D34-B92F-8FDC0E62EF7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010" name="Google Shape;9626;p117">
                <a:extLst>
                  <a:ext uri="{FF2B5EF4-FFF2-40B4-BE49-F238E27FC236}">
                    <a16:creationId xmlns:a16="http://schemas.microsoft.com/office/drawing/2014/main" id="{23D1DAE5-5B01-4D99-B86E-5466D6A12C6A}"/>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11" name="Google Shape;9627;p117">
                <a:extLst>
                  <a:ext uri="{FF2B5EF4-FFF2-40B4-BE49-F238E27FC236}">
                    <a16:creationId xmlns:a16="http://schemas.microsoft.com/office/drawing/2014/main" id="{37B45201-C491-44F0-8BB8-E5DA23AD5956}"/>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012" name="Google Shape;9611;p117">
              <a:extLst>
                <a:ext uri="{FF2B5EF4-FFF2-40B4-BE49-F238E27FC236}">
                  <a16:creationId xmlns:a16="http://schemas.microsoft.com/office/drawing/2014/main" id="{05FE25A4-49AD-4958-B03D-D46C9FA61E48}"/>
                </a:ext>
              </a:extLst>
            </p:cNvPr>
            <p:cNvGrpSpPr/>
            <p:nvPr/>
          </p:nvGrpSpPr>
          <p:grpSpPr>
            <a:xfrm>
              <a:off x="5266123" y="2000298"/>
              <a:ext cx="383067" cy="413400"/>
              <a:chOff x="2476982" y="2030254"/>
              <a:chExt cx="383067" cy="413400"/>
            </a:xfrm>
            <a:grpFill/>
          </p:grpSpPr>
          <p:sp>
            <p:nvSpPr>
              <p:cNvPr id="3013" name="Google Shape;9612;p117">
                <a:extLst>
                  <a:ext uri="{FF2B5EF4-FFF2-40B4-BE49-F238E27FC236}">
                    <a16:creationId xmlns:a16="http://schemas.microsoft.com/office/drawing/2014/main" id="{BB9556FC-98F1-4B77-941E-C8829EDE96CD}"/>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14" name="Google Shape;9613;p117">
                <a:extLst>
                  <a:ext uri="{FF2B5EF4-FFF2-40B4-BE49-F238E27FC236}">
                    <a16:creationId xmlns:a16="http://schemas.microsoft.com/office/drawing/2014/main" id="{7CA1B28C-6E0F-4342-98ED-C8FCE9856EE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15" name="Google Shape;9614;p117">
                <a:extLst>
                  <a:ext uri="{FF2B5EF4-FFF2-40B4-BE49-F238E27FC236}">
                    <a16:creationId xmlns:a16="http://schemas.microsoft.com/office/drawing/2014/main" id="{4F20056A-3910-4716-AA52-76EDD92BB9E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16" name="Google Shape;9615;p117">
                <a:extLst>
                  <a:ext uri="{FF2B5EF4-FFF2-40B4-BE49-F238E27FC236}">
                    <a16:creationId xmlns:a16="http://schemas.microsoft.com/office/drawing/2014/main" id="{1D4420E5-AFC9-4EEF-A87D-18AEDE2B22BB}"/>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17" name="Google Shape;9616;p117">
                <a:extLst>
                  <a:ext uri="{FF2B5EF4-FFF2-40B4-BE49-F238E27FC236}">
                    <a16:creationId xmlns:a16="http://schemas.microsoft.com/office/drawing/2014/main" id="{5AAB5B87-0681-45BA-A626-8F6F16A065D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18" name="Google Shape;9617;p117">
                <a:extLst>
                  <a:ext uri="{FF2B5EF4-FFF2-40B4-BE49-F238E27FC236}">
                    <a16:creationId xmlns:a16="http://schemas.microsoft.com/office/drawing/2014/main" id="{6CD9E172-EF51-4DE4-88B8-EC4EE1034E33}"/>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19" name="Google Shape;9618;p117">
                <a:extLst>
                  <a:ext uri="{FF2B5EF4-FFF2-40B4-BE49-F238E27FC236}">
                    <a16:creationId xmlns:a16="http://schemas.microsoft.com/office/drawing/2014/main" id="{780DCFFA-8502-4769-ABF0-DBE758E0DC77}"/>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020" name="Google Shape;9619;p117">
                <a:extLst>
                  <a:ext uri="{FF2B5EF4-FFF2-40B4-BE49-F238E27FC236}">
                    <a16:creationId xmlns:a16="http://schemas.microsoft.com/office/drawing/2014/main" id="{982BF45D-45E4-4FF6-87B0-CC66B0C8B19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21" name="Google Shape;9620;p117">
                <a:extLst>
                  <a:ext uri="{FF2B5EF4-FFF2-40B4-BE49-F238E27FC236}">
                    <a16:creationId xmlns:a16="http://schemas.microsoft.com/office/drawing/2014/main" id="{3F7C658E-595A-4E1C-B717-ACA3112E017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22" name="Google Shape;9621;p117">
                <a:extLst>
                  <a:ext uri="{FF2B5EF4-FFF2-40B4-BE49-F238E27FC236}">
                    <a16:creationId xmlns:a16="http://schemas.microsoft.com/office/drawing/2014/main" id="{9A8AFE5C-7248-4B04-9855-28C476D1787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23" name="Google Shape;9622;p117">
                <a:extLst>
                  <a:ext uri="{FF2B5EF4-FFF2-40B4-BE49-F238E27FC236}">
                    <a16:creationId xmlns:a16="http://schemas.microsoft.com/office/drawing/2014/main" id="{9D1D86C6-963F-41DD-8518-1E76C115FA1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024" name="Google Shape;9623;p117">
                <a:extLst>
                  <a:ext uri="{FF2B5EF4-FFF2-40B4-BE49-F238E27FC236}">
                    <a16:creationId xmlns:a16="http://schemas.microsoft.com/office/drawing/2014/main" id="{9163F114-CEFC-46CE-87C2-F9EC6FD7EAD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025" name="Google Shape;9624;p117">
                <a:extLst>
                  <a:ext uri="{FF2B5EF4-FFF2-40B4-BE49-F238E27FC236}">
                    <a16:creationId xmlns:a16="http://schemas.microsoft.com/office/drawing/2014/main" id="{1AFC9C02-E228-41A6-A1F9-529E4CB91CFA}"/>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026" name="Google Shape;9625;p117">
                <a:extLst>
                  <a:ext uri="{FF2B5EF4-FFF2-40B4-BE49-F238E27FC236}">
                    <a16:creationId xmlns:a16="http://schemas.microsoft.com/office/drawing/2014/main" id="{3BDA842F-CA13-451F-A91E-A393375782CA}"/>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027" name="Google Shape;9626;p117">
                <a:extLst>
                  <a:ext uri="{FF2B5EF4-FFF2-40B4-BE49-F238E27FC236}">
                    <a16:creationId xmlns:a16="http://schemas.microsoft.com/office/drawing/2014/main" id="{600DAE1C-F392-428D-8688-DD0708DCE748}"/>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28" name="Google Shape;9627;p117">
                <a:extLst>
                  <a:ext uri="{FF2B5EF4-FFF2-40B4-BE49-F238E27FC236}">
                    <a16:creationId xmlns:a16="http://schemas.microsoft.com/office/drawing/2014/main" id="{0B708726-9E66-4F95-9BC6-9CE7000CF5BC}"/>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029" name="Google Shape;9611;p117">
              <a:extLst>
                <a:ext uri="{FF2B5EF4-FFF2-40B4-BE49-F238E27FC236}">
                  <a16:creationId xmlns:a16="http://schemas.microsoft.com/office/drawing/2014/main" id="{BBA5F8CB-AFF8-40C9-9263-9B65E2E1177F}"/>
                </a:ext>
              </a:extLst>
            </p:cNvPr>
            <p:cNvGrpSpPr/>
            <p:nvPr/>
          </p:nvGrpSpPr>
          <p:grpSpPr>
            <a:xfrm>
              <a:off x="5266123" y="1692323"/>
              <a:ext cx="383067" cy="413400"/>
              <a:chOff x="2476982" y="2030254"/>
              <a:chExt cx="383067" cy="413400"/>
            </a:xfrm>
            <a:grpFill/>
          </p:grpSpPr>
          <p:sp>
            <p:nvSpPr>
              <p:cNvPr id="3030" name="Google Shape;9612;p117">
                <a:extLst>
                  <a:ext uri="{FF2B5EF4-FFF2-40B4-BE49-F238E27FC236}">
                    <a16:creationId xmlns:a16="http://schemas.microsoft.com/office/drawing/2014/main" id="{70CF5F13-EFFE-4CE0-8E44-817472B8DE30}"/>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31" name="Google Shape;9613;p117">
                <a:extLst>
                  <a:ext uri="{FF2B5EF4-FFF2-40B4-BE49-F238E27FC236}">
                    <a16:creationId xmlns:a16="http://schemas.microsoft.com/office/drawing/2014/main" id="{94873144-1643-4AAD-9893-F118F91F82BB}"/>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32" name="Google Shape;9614;p117">
                <a:extLst>
                  <a:ext uri="{FF2B5EF4-FFF2-40B4-BE49-F238E27FC236}">
                    <a16:creationId xmlns:a16="http://schemas.microsoft.com/office/drawing/2014/main" id="{8E6A9515-8FFF-4C4E-BB54-10E8A4F979E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33" name="Google Shape;9615;p117">
                <a:extLst>
                  <a:ext uri="{FF2B5EF4-FFF2-40B4-BE49-F238E27FC236}">
                    <a16:creationId xmlns:a16="http://schemas.microsoft.com/office/drawing/2014/main" id="{C905C662-E7F5-4316-9D5E-93166C2B5E5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34" name="Google Shape;9616;p117">
                <a:extLst>
                  <a:ext uri="{FF2B5EF4-FFF2-40B4-BE49-F238E27FC236}">
                    <a16:creationId xmlns:a16="http://schemas.microsoft.com/office/drawing/2014/main" id="{AC18C164-5C6A-470F-BE90-0648B18AA96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35" name="Google Shape;9617;p117">
                <a:extLst>
                  <a:ext uri="{FF2B5EF4-FFF2-40B4-BE49-F238E27FC236}">
                    <a16:creationId xmlns:a16="http://schemas.microsoft.com/office/drawing/2014/main" id="{9523B48C-06B9-41FB-A8C3-54C6067A023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36" name="Google Shape;9618;p117">
                <a:extLst>
                  <a:ext uri="{FF2B5EF4-FFF2-40B4-BE49-F238E27FC236}">
                    <a16:creationId xmlns:a16="http://schemas.microsoft.com/office/drawing/2014/main" id="{F622FC5D-4280-47C5-A6CA-4A89E0B9BE62}"/>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037" name="Google Shape;9619;p117">
                <a:extLst>
                  <a:ext uri="{FF2B5EF4-FFF2-40B4-BE49-F238E27FC236}">
                    <a16:creationId xmlns:a16="http://schemas.microsoft.com/office/drawing/2014/main" id="{8C6A4E3C-E5B0-4EE1-9DBD-8BDE5BC1136D}"/>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38" name="Google Shape;9620;p117">
                <a:extLst>
                  <a:ext uri="{FF2B5EF4-FFF2-40B4-BE49-F238E27FC236}">
                    <a16:creationId xmlns:a16="http://schemas.microsoft.com/office/drawing/2014/main" id="{0798CE58-9096-497C-8644-3098D995117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39" name="Google Shape;9621;p117">
                <a:extLst>
                  <a:ext uri="{FF2B5EF4-FFF2-40B4-BE49-F238E27FC236}">
                    <a16:creationId xmlns:a16="http://schemas.microsoft.com/office/drawing/2014/main" id="{534A4EC7-185D-40EE-BA1C-C257738842F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40" name="Google Shape;9622;p117">
                <a:extLst>
                  <a:ext uri="{FF2B5EF4-FFF2-40B4-BE49-F238E27FC236}">
                    <a16:creationId xmlns:a16="http://schemas.microsoft.com/office/drawing/2014/main" id="{F23A6EC6-5507-40E0-8319-ACFA3B6703BC}"/>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041" name="Google Shape;9623;p117">
                <a:extLst>
                  <a:ext uri="{FF2B5EF4-FFF2-40B4-BE49-F238E27FC236}">
                    <a16:creationId xmlns:a16="http://schemas.microsoft.com/office/drawing/2014/main" id="{2D278E8B-59C5-4E02-9CB9-E96E77128D5C}"/>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042" name="Google Shape;9624;p117">
                <a:extLst>
                  <a:ext uri="{FF2B5EF4-FFF2-40B4-BE49-F238E27FC236}">
                    <a16:creationId xmlns:a16="http://schemas.microsoft.com/office/drawing/2014/main" id="{70A975D5-C005-46D4-9CCE-A351F6544EF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043" name="Google Shape;9625;p117">
                <a:extLst>
                  <a:ext uri="{FF2B5EF4-FFF2-40B4-BE49-F238E27FC236}">
                    <a16:creationId xmlns:a16="http://schemas.microsoft.com/office/drawing/2014/main" id="{674D6917-10F4-44FC-980B-8C6F68A79450}"/>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044" name="Google Shape;9626;p117">
                <a:extLst>
                  <a:ext uri="{FF2B5EF4-FFF2-40B4-BE49-F238E27FC236}">
                    <a16:creationId xmlns:a16="http://schemas.microsoft.com/office/drawing/2014/main" id="{64DAA14A-D32D-4C9D-ACC0-FD3D694C4EBF}"/>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45" name="Google Shape;9627;p117">
                <a:extLst>
                  <a:ext uri="{FF2B5EF4-FFF2-40B4-BE49-F238E27FC236}">
                    <a16:creationId xmlns:a16="http://schemas.microsoft.com/office/drawing/2014/main" id="{BCA48D08-DE24-4F11-B7A2-DB65E60F52EB}"/>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046" name="Google Shape;9611;p117">
              <a:extLst>
                <a:ext uri="{FF2B5EF4-FFF2-40B4-BE49-F238E27FC236}">
                  <a16:creationId xmlns:a16="http://schemas.microsoft.com/office/drawing/2014/main" id="{F75A02E8-0269-45C2-829D-0208B5306A85}"/>
                </a:ext>
              </a:extLst>
            </p:cNvPr>
            <p:cNvGrpSpPr/>
            <p:nvPr/>
          </p:nvGrpSpPr>
          <p:grpSpPr>
            <a:xfrm>
              <a:off x="5266123" y="1597073"/>
              <a:ext cx="383067" cy="413400"/>
              <a:chOff x="2476982" y="2030254"/>
              <a:chExt cx="383067" cy="413400"/>
            </a:xfrm>
            <a:grpFill/>
          </p:grpSpPr>
          <p:sp>
            <p:nvSpPr>
              <p:cNvPr id="3047" name="Google Shape;9612;p117">
                <a:extLst>
                  <a:ext uri="{FF2B5EF4-FFF2-40B4-BE49-F238E27FC236}">
                    <a16:creationId xmlns:a16="http://schemas.microsoft.com/office/drawing/2014/main" id="{E7952B76-3C99-440A-9F74-46DE3A0208C4}"/>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48" name="Google Shape;9613;p117">
                <a:extLst>
                  <a:ext uri="{FF2B5EF4-FFF2-40B4-BE49-F238E27FC236}">
                    <a16:creationId xmlns:a16="http://schemas.microsoft.com/office/drawing/2014/main" id="{A054A0B3-F2B2-4E39-84BD-F78B54864A2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49" name="Google Shape;9614;p117">
                <a:extLst>
                  <a:ext uri="{FF2B5EF4-FFF2-40B4-BE49-F238E27FC236}">
                    <a16:creationId xmlns:a16="http://schemas.microsoft.com/office/drawing/2014/main" id="{D94E8EF7-F662-4664-9E9F-951A7DE6337D}"/>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50" name="Google Shape;9615;p117">
                <a:extLst>
                  <a:ext uri="{FF2B5EF4-FFF2-40B4-BE49-F238E27FC236}">
                    <a16:creationId xmlns:a16="http://schemas.microsoft.com/office/drawing/2014/main" id="{A64B762C-739F-419B-8666-83F0B28A5691}"/>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51" name="Google Shape;9616;p117">
                <a:extLst>
                  <a:ext uri="{FF2B5EF4-FFF2-40B4-BE49-F238E27FC236}">
                    <a16:creationId xmlns:a16="http://schemas.microsoft.com/office/drawing/2014/main" id="{C6927EDA-E045-4479-BFE8-87F4A60F3D24}"/>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52" name="Google Shape;9617;p117">
                <a:extLst>
                  <a:ext uri="{FF2B5EF4-FFF2-40B4-BE49-F238E27FC236}">
                    <a16:creationId xmlns:a16="http://schemas.microsoft.com/office/drawing/2014/main" id="{72B01A92-AC54-4E1A-AF4F-002D31B05719}"/>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53" name="Google Shape;9618;p117">
                <a:extLst>
                  <a:ext uri="{FF2B5EF4-FFF2-40B4-BE49-F238E27FC236}">
                    <a16:creationId xmlns:a16="http://schemas.microsoft.com/office/drawing/2014/main" id="{1467BC66-ED3A-4EF9-A53C-2FD53294B45B}"/>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054" name="Google Shape;9619;p117">
                <a:extLst>
                  <a:ext uri="{FF2B5EF4-FFF2-40B4-BE49-F238E27FC236}">
                    <a16:creationId xmlns:a16="http://schemas.microsoft.com/office/drawing/2014/main" id="{6870B876-A684-4C22-8451-0B50E54B5D7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55" name="Google Shape;9620;p117">
                <a:extLst>
                  <a:ext uri="{FF2B5EF4-FFF2-40B4-BE49-F238E27FC236}">
                    <a16:creationId xmlns:a16="http://schemas.microsoft.com/office/drawing/2014/main" id="{E90C92AE-A3E7-44A7-9FF2-A252A30177E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56" name="Google Shape;9621;p117">
                <a:extLst>
                  <a:ext uri="{FF2B5EF4-FFF2-40B4-BE49-F238E27FC236}">
                    <a16:creationId xmlns:a16="http://schemas.microsoft.com/office/drawing/2014/main" id="{A8DF1867-9CFF-4470-9529-48585AA430BB}"/>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57" name="Google Shape;9622;p117">
                <a:extLst>
                  <a:ext uri="{FF2B5EF4-FFF2-40B4-BE49-F238E27FC236}">
                    <a16:creationId xmlns:a16="http://schemas.microsoft.com/office/drawing/2014/main" id="{80A5903C-6768-4ED6-A557-9918D018620A}"/>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058" name="Google Shape;9623;p117">
                <a:extLst>
                  <a:ext uri="{FF2B5EF4-FFF2-40B4-BE49-F238E27FC236}">
                    <a16:creationId xmlns:a16="http://schemas.microsoft.com/office/drawing/2014/main" id="{8DBCCD31-558B-4A54-8398-9F15EA762D8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059" name="Google Shape;9624;p117">
                <a:extLst>
                  <a:ext uri="{FF2B5EF4-FFF2-40B4-BE49-F238E27FC236}">
                    <a16:creationId xmlns:a16="http://schemas.microsoft.com/office/drawing/2014/main" id="{CA7184DA-8AEE-41BB-A913-D324E264F106}"/>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060" name="Google Shape;9625;p117">
                <a:extLst>
                  <a:ext uri="{FF2B5EF4-FFF2-40B4-BE49-F238E27FC236}">
                    <a16:creationId xmlns:a16="http://schemas.microsoft.com/office/drawing/2014/main" id="{319D7546-D79E-47D6-B1A7-5FE1288EA9A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061" name="Google Shape;9626;p117">
                <a:extLst>
                  <a:ext uri="{FF2B5EF4-FFF2-40B4-BE49-F238E27FC236}">
                    <a16:creationId xmlns:a16="http://schemas.microsoft.com/office/drawing/2014/main" id="{DFE5F911-CDC7-4704-9E62-B2FA40E7DD3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62" name="Google Shape;9627;p117">
                <a:extLst>
                  <a:ext uri="{FF2B5EF4-FFF2-40B4-BE49-F238E27FC236}">
                    <a16:creationId xmlns:a16="http://schemas.microsoft.com/office/drawing/2014/main" id="{599B8495-ADCF-43C1-BEBD-01FABD509BB8}"/>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063" name="Google Shape;9611;p117">
              <a:extLst>
                <a:ext uri="{FF2B5EF4-FFF2-40B4-BE49-F238E27FC236}">
                  <a16:creationId xmlns:a16="http://schemas.microsoft.com/office/drawing/2014/main" id="{B1878DA2-4B18-4841-B98C-691F66F3C448}"/>
                </a:ext>
              </a:extLst>
            </p:cNvPr>
            <p:cNvGrpSpPr/>
            <p:nvPr/>
          </p:nvGrpSpPr>
          <p:grpSpPr>
            <a:xfrm>
              <a:off x="5170001" y="3977085"/>
              <a:ext cx="383067" cy="413400"/>
              <a:chOff x="2476982" y="2030254"/>
              <a:chExt cx="383067" cy="413400"/>
            </a:xfrm>
            <a:grpFill/>
          </p:grpSpPr>
          <p:sp>
            <p:nvSpPr>
              <p:cNvPr id="3064" name="Google Shape;9612;p117">
                <a:extLst>
                  <a:ext uri="{FF2B5EF4-FFF2-40B4-BE49-F238E27FC236}">
                    <a16:creationId xmlns:a16="http://schemas.microsoft.com/office/drawing/2014/main" id="{588ED2BC-9FC9-4EF2-B90C-0D625ABC571B}"/>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65" name="Google Shape;9613;p117">
                <a:extLst>
                  <a:ext uri="{FF2B5EF4-FFF2-40B4-BE49-F238E27FC236}">
                    <a16:creationId xmlns:a16="http://schemas.microsoft.com/office/drawing/2014/main" id="{0B8144ED-609D-45B7-85B6-73180A667640}"/>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66" name="Google Shape;9614;p117">
                <a:extLst>
                  <a:ext uri="{FF2B5EF4-FFF2-40B4-BE49-F238E27FC236}">
                    <a16:creationId xmlns:a16="http://schemas.microsoft.com/office/drawing/2014/main" id="{1C1E1781-BB6E-4B1F-BA6F-3A851A24E7E3}"/>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67" name="Google Shape;9615;p117">
                <a:extLst>
                  <a:ext uri="{FF2B5EF4-FFF2-40B4-BE49-F238E27FC236}">
                    <a16:creationId xmlns:a16="http://schemas.microsoft.com/office/drawing/2014/main" id="{8B0DA921-267E-4CC5-99A2-9ED3583198A6}"/>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68" name="Google Shape;9616;p117">
                <a:extLst>
                  <a:ext uri="{FF2B5EF4-FFF2-40B4-BE49-F238E27FC236}">
                    <a16:creationId xmlns:a16="http://schemas.microsoft.com/office/drawing/2014/main" id="{0AC0FCE1-A9F3-4193-A092-CBDE8C700E80}"/>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69" name="Google Shape;9617;p117">
                <a:extLst>
                  <a:ext uri="{FF2B5EF4-FFF2-40B4-BE49-F238E27FC236}">
                    <a16:creationId xmlns:a16="http://schemas.microsoft.com/office/drawing/2014/main" id="{A584B7F6-8EE6-4055-83F2-1B97C014E8BB}"/>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70" name="Google Shape;9618;p117">
                <a:extLst>
                  <a:ext uri="{FF2B5EF4-FFF2-40B4-BE49-F238E27FC236}">
                    <a16:creationId xmlns:a16="http://schemas.microsoft.com/office/drawing/2014/main" id="{BA06D553-F2C5-4ED4-AFD2-12084C34856A}"/>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071" name="Google Shape;9619;p117">
                <a:extLst>
                  <a:ext uri="{FF2B5EF4-FFF2-40B4-BE49-F238E27FC236}">
                    <a16:creationId xmlns:a16="http://schemas.microsoft.com/office/drawing/2014/main" id="{785422F6-BE83-4A03-B00A-90703B87D7A4}"/>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72" name="Google Shape;9620;p117">
                <a:extLst>
                  <a:ext uri="{FF2B5EF4-FFF2-40B4-BE49-F238E27FC236}">
                    <a16:creationId xmlns:a16="http://schemas.microsoft.com/office/drawing/2014/main" id="{156802D0-FF7E-4ED3-8694-7AD1931AAC91}"/>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73" name="Google Shape;9621;p117">
                <a:extLst>
                  <a:ext uri="{FF2B5EF4-FFF2-40B4-BE49-F238E27FC236}">
                    <a16:creationId xmlns:a16="http://schemas.microsoft.com/office/drawing/2014/main" id="{1B19AEB0-B5FF-4DD0-A782-6CFC80DFA32D}"/>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74" name="Google Shape;9622;p117">
                <a:extLst>
                  <a:ext uri="{FF2B5EF4-FFF2-40B4-BE49-F238E27FC236}">
                    <a16:creationId xmlns:a16="http://schemas.microsoft.com/office/drawing/2014/main" id="{9007B1F8-D7A3-45C4-AB8B-E808F21D1CFD}"/>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075" name="Google Shape;9623;p117">
                <a:extLst>
                  <a:ext uri="{FF2B5EF4-FFF2-40B4-BE49-F238E27FC236}">
                    <a16:creationId xmlns:a16="http://schemas.microsoft.com/office/drawing/2014/main" id="{D3E589AB-9327-47E0-9B0B-0F97926CF07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076" name="Google Shape;9624;p117">
                <a:extLst>
                  <a:ext uri="{FF2B5EF4-FFF2-40B4-BE49-F238E27FC236}">
                    <a16:creationId xmlns:a16="http://schemas.microsoft.com/office/drawing/2014/main" id="{ADF68073-FDFB-4DF0-AB8C-296B484A7B6C}"/>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077" name="Google Shape;9625;p117">
                <a:extLst>
                  <a:ext uri="{FF2B5EF4-FFF2-40B4-BE49-F238E27FC236}">
                    <a16:creationId xmlns:a16="http://schemas.microsoft.com/office/drawing/2014/main" id="{06CF3CF6-1250-4145-99FD-FC4F5DA42226}"/>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078" name="Google Shape;9626;p117">
                <a:extLst>
                  <a:ext uri="{FF2B5EF4-FFF2-40B4-BE49-F238E27FC236}">
                    <a16:creationId xmlns:a16="http://schemas.microsoft.com/office/drawing/2014/main" id="{AEC3011E-11CF-461C-A4FF-3315BDA9C7D3}"/>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79" name="Google Shape;9627;p117">
                <a:extLst>
                  <a:ext uri="{FF2B5EF4-FFF2-40B4-BE49-F238E27FC236}">
                    <a16:creationId xmlns:a16="http://schemas.microsoft.com/office/drawing/2014/main" id="{2CDCFEB9-7EE7-417E-9027-C20C97C49821}"/>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080" name="Google Shape;9611;p117">
              <a:extLst>
                <a:ext uri="{FF2B5EF4-FFF2-40B4-BE49-F238E27FC236}">
                  <a16:creationId xmlns:a16="http://schemas.microsoft.com/office/drawing/2014/main" id="{009C36BE-0C07-437A-93B2-0F8CD66CAF51}"/>
                </a:ext>
              </a:extLst>
            </p:cNvPr>
            <p:cNvGrpSpPr/>
            <p:nvPr/>
          </p:nvGrpSpPr>
          <p:grpSpPr>
            <a:xfrm>
              <a:off x="5171193" y="3661963"/>
              <a:ext cx="383067" cy="413400"/>
              <a:chOff x="2476982" y="2030254"/>
              <a:chExt cx="383067" cy="413400"/>
            </a:xfrm>
            <a:grpFill/>
          </p:grpSpPr>
          <p:sp>
            <p:nvSpPr>
              <p:cNvPr id="3081" name="Google Shape;9612;p117">
                <a:extLst>
                  <a:ext uri="{FF2B5EF4-FFF2-40B4-BE49-F238E27FC236}">
                    <a16:creationId xmlns:a16="http://schemas.microsoft.com/office/drawing/2014/main" id="{54D56649-C75A-4AED-93A6-DB0DAC161AC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82" name="Google Shape;9613;p117">
                <a:extLst>
                  <a:ext uri="{FF2B5EF4-FFF2-40B4-BE49-F238E27FC236}">
                    <a16:creationId xmlns:a16="http://schemas.microsoft.com/office/drawing/2014/main" id="{1A5F3187-985B-4E85-8A91-75FB72A7DBB4}"/>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83" name="Google Shape;9614;p117">
                <a:extLst>
                  <a:ext uri="{FF2B5EF4-FFF2-40B4-BE49-F238E27FC236}">
                    <a16:creationId xmlns:a16="http://schemas.microsoft.com/office/drawing/2014/main" id="{5C28CBBC-49B3-4D57-9636-DDB32685F21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84" name="Google Shape;9615;p117">
                <a:extLst>
                  <a:ext uri="{FF2B5EF4-FFF2-40B4-BE49-F238E27FC236}">
                    <a16:creationId xmlns:a16="http://schemas.microsoft.com/office/drawing/2014/main" id="{41FDFD47-93F8-4155-A64F-3468F9385358}"/>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85" name="Google Shape;9616;p117">
                <a:extLst>
                  <a:ext uri="{FF2B5EF4-FFF2-40B4-BE49-F238E27FC236}">
                    <a16:creationId xmlns:a16="http://schemas.microsoft.com/office/drawing/2014/main" id="{E59B27AD-47CD-4A3A-96E7-2CA181C48576}"/>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86" name="Google Shape;9617;p117">
                <a:extLst>
                  <a:ext uri="{FF2B5EF4-FFF2-40B4-BE49-F238E27FC236}">
                    <a16:creationId xmlns:a16="http://schemas.microsoft.com/office/drawing/2014/main" id="{801A23CD-659A-4F93-9A7D-8C86B942FB35}"/>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87" name="Google Shape;9618;p117">
                <a:extLst>
                  <a:ext uri="{FF2B5EF4-FFF2-40B4-BE49-F238E27FC236}">
                    <a16:creationId xmlns:a16="http://schemas.microsoft.com/office/drawing/2014/main" id="{F2D7B210-ACF4-42F4-B6D9-1573926D7C01}"/>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088" name="Google Shape;9619;p117">
                <a:extLst>
                  <a:ext uri="{FF2B5EF4-FFF2-40B4-BE49-F238E27FC236}">
                    <a16:creationId xmlns:a16="http://schemas.microsoft.com/office/drawing/2014/main" id="{E8AFB2C4-C734-4DC0-A2B5-82220B639FF9}"/>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89" name="Google Shape;9620;p117">
                <a:extLst>
                  <a:ext uri="{FF2B5EF4-FFF2-40B4-BE49-F238E27FC236}">
                    <a16:creationId xmlns:a16="http://schemas.microsoft.com/office/drawing/2014/main" id="{D0F0AB8A-B1F5-4919-884A-A9C1FAF26B0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90" name="Google Shape;9621;p117">
                <a:extLst>
                  <a:ext uri="{FF2B5EF4-FFF2-40B4-BE49-F238E27FC236}">
                    <a16:creationId xmlns:a16="http://schemas.microsoft.com/office/drawing/2014/main" id="{69098E79-95D7-4C15-BE88-B0ECA2D5F829}"/>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91" name="Google Shape;9622;p117">
                <a:extLst>
                  <a:ext uri="{FF2B5EF4-FFF2-40B4-BE49-F238E27FC236}">
                    <a16:creationId xmlns:a16="http://schemas.microsoft.com/office/drawing/2014/main" id="{8BB0E533-4985-4045-8F8C-579E6452102F}"/>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092" name="Google Shape;9623;p117">
                <a:extLst>
                  <a:ext uri="{FF2B5EF4-FFF2-40B4-BE49-F238E27FC236}">
                    <a16:creationId xmlns:a16="http://schemas.microsoft.com/office/drawing/2014/main" id="{8CA49C3D-1122-4439-B0AB-14BC7C20324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093" name="Google Shape;9624;p117">
                <a:extLst>
                  <a:ext uri="{FF2B5EF4-FFF2-40B4-BE49-F238E27FC236}">
                    <a16:creationId xmlns:a16="http://schemas.microsoft.com/office/drawing/2014/main" id="{126A8A46-59E2-4931-98A8-14EA5AE1526D}"/>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094" name="Google Shape;9625;p117">
                <a:extLst>
                  <a:ext uri="{FF2B5EF4-FFF2-40B4-BE49-F238E27FC236}">
                    <a16:creationId xmlns:a16="http://schemas.microsoft.com/office/drawing/2014/main" id="{E857A042-C84A-4263-80D3-1529E22F1E2F}"/>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095" name="Google Shape;9626;p117">
                <a:extLst>
                  <a:ext uri="{FF2B5EF4-FFF2-40B4-BE49-F238E27FC236}">
                    <a16:creationId xmlns:a16="http://schemas.microsoft.com/office/drawing/2014/main" id="{594BD59B-CFCA-42B6-B06A-D4A886D00A27}"/>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096" name="Google Shape;9627;p117">
                <a:extLst>
                  <a:ext uri="{FF2B5EF4-FFF2-40B4-BE49-F238E27FC236}">
                    <a16:creationId xmlns:a16="http://schemas.microsoft.com/office/drawing/2014/main" id="{00F720C7-F602-44B9-9196-8C15B155B89D}"/>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097" name="Google Shape;9611;p117">
              <a:extLst>
                <a:ext uri="{FF2B5EF4-FFF2-40B4-BE49-F238E27FC236}">
                  <a16:creationId xmlns:a16="http://schemas.microsoft.com/office/drawing/2014/main" id="{8F4C4508-EBC7-4760-B579-4E53DD2D844F}"/>
                </a:ext>
              </a:extLst>
            </p:cNvPr>
            <p:cNvGrpSpPr/>
            <p:nvPr/>
          </p:nvGrpSpPr>
          <p:grpSpPr>
            <a:xfrm>
              <a:off x="5170457" y="3351242"/>
              <a:ext cx="383067" cy="413400"/>
              <a:chOff x="2476982" y="2030254"/>
              <a:chExt cx="383067" cy="413400"/>
            </a:xfrm>
            <a:grpFill/>
          </p:grpSpPr>
          <p:sp>
            <p:nvSpPr>
              <p:cNvPr id="3098" name="Google Shape;9612;p117">
                <a:extLst>
                  <a:ext uri="{FF2B5EF4-FFF2-40B4-BE49-F238E27FC236}">
                    <a16:creationId xmlns:a16="http://schemas.microsoft.com/office/drawing/2014/main" id="{3FF164FC-D7A0-4F8D-9DDC-B3BBB65F9529}"/>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099" name="Google Shape;9613;p117">
                <a:extLst>
                  <a:ext uri="{FF2B5EF4-FFF2-40B4-BE49-F238E27FC236}">
                    <a16:creationId xmlns:a16="http://schemas.microsoft.com/office/drawing/2014/main" id="{4131140D-A0A5-469E-AE48-E74754C8E11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00" name="Google Shape;9614;p117">
                <a:extLst>
                  <a:ext uri="{FF2B5EF4-FFF2-40B4-BE49-F238E27FC236}">
                    <a16:creationId xmlns:a16="http://schemas.microsoft.com/office/drawing/2014/main" id="{C00AECA2-73CB-4B60-AAC0-6CC2C73437EB}"/>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01" name="Google Shape;9615;p117">
                <a:extLst>
                  <a:ext uri="{FF2B5EF4-FFF2-40B4-BE49-F238E27FC236}">
                    <a16:creationId xmlns:a16="http://schemas.microsoft.com/office/drawing/2014/main" id="{239FA8A1-7AE5-4AB7-ABBB-C266BA124DD2}"/>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02" name="Google Shape;9616;p117">
                <a:extLst>
                  <a:ext uri="{FF2B5EF4-FFF2-40B4-BE49-F238E27FC236}">
                    <a16:creationId xmlns:a16="http://schemas.microsoft.com/office/drawing/2014/main" id="{43AE2C34-0716-44FE-9798-8BEB43D04A1C}"/>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03" name="Google Shape;9617;p117">
                <a:extLst>
                  <a:ext uri="{FF2B5EF4-FFF2-40B4-BE49-F238E27FC236}">
                    <a16:creationId xmlns:a16="http://schemas.microsoft.com/office/drawing/2014/main" id="{98C7DD4F-984D-46B4-97AD-1781FC091142}"/>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04" name="Google Shape;9618;p117">
                <a:extLst>
                  <a:ext uri="{FF2B5EF4-FFF2-40B4-BE49-F238E27FC236}">
                    <a16:creationId xmlns:a16="http://schemas.microsoft.com/office/drawing/2014/main" id="{07CC6A9A-3604-438A-BEA7-D7930FC39330}"/>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105" name="Google Shape;9619;p117">
                <a:extLst>
                  <a:ext uri="{FF2B5EF4-FFF2-40B4-BE49-F238E27FC236}">
                    <a16:creationId xmlns:a16="http://schemas.microsoft.com/office/drawing/2014/main" id="{A6C69A01-3CB6-44D7-BE8D-3E9AE68F639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06" name="Google Shape;9620;p117">
                <a:extLst>
                  <a:ext uri="{FF2B5EF4-FFF2-40B4-BE49-F238E27FC236}">
                    <a16:creationId xmlns:a16="http://schemas.microsoft.com/office/drawing/2014/main" id="{7B1A0E05-E504-4C55-8E09-0BA83C592FB8}"/>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07" name="Google Shape;9621;p117">
                <a:extLst>
                  <a:ext uri="{FF2B5EF4-FFF2-40B4-BE49-F238E27FC236}">
                    <a16:creationId xmlns:a16="http://schemas.microsoft.com/office/drawing/2014/main" id="{303AC9AE-DBBD-472C-86E6-470273B2660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08" name="Google Shape;9622;p117">
                <a:extLst>
                  <a:ext uri="{FF2B5EF4-FFF2-40B4-BE49-F238E27FC236}">
                    <a16:creationId xmlns:a16="http://schemas.microsoft.com/office/drawing/2014/main" id="{31A21DBE-F90C-400E-9B82-7B0D7FAD7070}"/>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109" name="Google Shape;9623;p117">
                <a:extLst>
                  <a:ext uri="{FF2B5EF4-FFF2-40B4-BE49-F238E27FC236}">
                    <a16:creationId xmlns:a16="http://schemas.microsoft.com/office/drawing/2014/main" id="{72CB5BA0-3A21-4BA4-A762-B32C28BBAC8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110" name="Google Shape;9624;p117">
                <a:extLst>
                  <a:ext uri="{FF2B5EF4-FFF2-40B4-BE49-F238E27FC236}">
                    <a16:creationId xmlns:a16="http://schemas.microsoft.com/office/drawing/2014/main" id="{70601631-2467-48EE-A426-347F6CE8E7F0}"/>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111" name="Google Shape;9625;p117">
                <a:extLst>
                  <a:ext uri="{FF2B5EF4-FFF2-40B4-BE49-F238E27FC236}">
                    <a16:creationId xmlns:a16="http://schemas.microsoft.com/office/drawing/2014/main" id="{287DED81-9C10-4345-930D-DE129A542EA7}"/>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112" name="Google Shape;9626;p117">
                <a:extLst>
                  <a:ext uri="{FF2B5EF4-FFF2-40B4-BE49-F238E27FC236}">
                    <a16:creationId xmlns:a16="http://schemas.microsoft.com/office/drawing/2014/main" id="{10C017DF-089C-4860-B503-8225981F6C79}"/>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13" name="Google Shape;9627;p117">
                <a:extLst>
                  <a:ext uri="{FF2B5EF4-FFF2-40B4-BE49-F238E27FC236}">
                    <a16:creationId xmlns:a16="http://schemas.microsoft.com/office/drawing/2014/main" id="{5107203E-9CFE-4D3F-A2D0-FE5EF732B8E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114" name="Google Shape;9611;p117">
              <a:extLst>
                <a:ext uri="{FF2B5EF4-FFF2-40B4-BE49-F238E27FC236}">
                  <a16:creationId xmlns:a16="http://schemas.microsoft.com/office/drawing/2014/main" id="{6DE96954-DB52-4C73-843E-3C9F8FB09CA1}"/>
                </a:ext>
              </a:extLst>
            </p:cNvPr>
            <p:cNvGrpSpPr/>
            <p:nvPr/>
          </p:nvGrpSpPr>
          <p:grpSpPr>
            <a:xfrm>
              <a:off x="5170961" y="3035249"/>
              <a:ext cx="383067" cy="413400"/>
              <a:chOff x="2476982" y="2030254"/>
              <a:chExt cx="383067" cy="413400"/>
            </a:xfrm>
            <a:grpFill/>
          </p:grpSpPr>
          <p:sp>
            <p:nvSpPr>
              <p:cNvPr id="3115" name="Google Shape;9612;p117">
                <a:extLst>
                  <a:ext uri="{FF2B5EF4-FFF2-40B4-BE49-F238E27FC236}">
                    <a16:creationId xmlns:a16="http://schemas.microsoft.com/office/drawing/2014/main" id="{4789F340-D864-4059-84F0-364EF15CB52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16" name="Google Shape;9613;p117">
                <a:extLst>
                  <a:ext uri="{FF2B5EF4-FFF2-40B4-BE49-F238E27FC236}">
                    <a16:creationId xmlns:a16="http://schemas.microsoft.com/office/drawing/2014/main" id="{769949F1-9F96-40E1-A598-ECD1B4B6BA76}"/>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17" name="Google Shape;9614;p117">
                <a:extLst>
                  <a:ext uri="{FF2B5EF4-FFF2-40B4-BE49-F238E27FC236}">
                    <a16:creationId xmlns:a16="http://schemas.microsoft.com/office/drawing/2014/main" id="{8684CFF3-C348-45E9-ABFB-4190B7C0B0EE}"/>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18" name="Google Shape;9615;p117">
                <a:extLst>
                  <a:ext uri="{FF2B5EF4-FFF2-40B4-BE49-F238E27FC236}">
                    <a16:creationId xmlns:a16="http://schemas.microsoft.com/office/drawing/2014/main" id="{530C903F-B63C-4CAC-95CE-D3577217776A}"/>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19" name="Google Shape;9616;p117">
                <a:extLst>
                  <a:ext uri="{FF2B5EF4-FFF2-40B4-BE49-F238E27FC236}">
                    <a16:creationId xmlns:a16="http://schemas.microsoft.com/office/drawing/2014/main" id="{9D053FCE-5523-40CB-994D-CC1DC1368C69}"/>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20" name="Google Shape;9617;p117">
                <a:extLst>
                  <a:ext uri="{FF2B5EF4-FFF2-40B4-BE49-F238E27FC236}">
                    <a16:creationId xmlns:a16="http://schemas.microsoft.com/office/drawing/2014/main" id="{66829461-5EE6-4113-9FB9-A28CD49E24F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21" name="Google Shape;9618;p117">
                <a:extLst>
                  <a:ext uri="{FF2B5EF4-FFF2-40B4-BE49-F238E27FC236}">
                    <a16:creationId xmlns:a16="http://schemas.microsoft.com/office/drawing/2014/main" id="{83A99228-E43B-4F60-BAB3-7D8842551723}"/>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122" name="Google Shape;9619;p117">
                <a:extLst>
                  <a:ext uri="{FF2B5EF4-FFF2-40B4-BE49-F238E27FC236}">
                    <a16:creationId xmlns:a16="http://schemas.microsoft.com/office/drawing/2014/main" id="{FEE70DD6-1498-4779-8253-0D8D5E9F72FB}"/>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23" name="Google Shape;9620;p117">
                <a:extLst>
                  <a:ext uri="{FF2B5EF4-FFF2-40B4-BE49-F238E27FC236}">
                    <a16:creationId xmlns:a16="http://schemas.microsoft.com/office/drawing/2014/main" id="{82FAE02D-EC3C-49BE-9B88-0B9764BBC5CB}"/>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24" name="Google Shape;9621;p117">
                <a:extLst>
                  <a:ext uri="{FF2B5EF4-FFF2-40B4-BE49-F238E27FC236}">
                    <a16:creationId xmlns:a16="http://schemas.microsoft.com/office/drawing/2014/main" id="{6ADE25FE-149E-48EE-A86F-DA661B26FF6C}"/>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25" name="Google Shape;9622;p117">
                <a:extLst>
                  <a:ext uri="{FF2B5EF4-FFF2-40B4-BE49-F238E27FC236}">
                    <a16:creationId xmlns:a16="http://schemas.microsoft.com/office/drawing/2014/main" id="{3785F960-030D-4BCC-8964-64E478138AD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126" name="Google Shape;9623;p117">
                <a:extLst>
                  <a:ext uri="{FF2B5EF4-FFF2-40B4-BE49-F238E27FC236}">
                    <a16:creationId xmlns:a16="http://schemas.microsoft.com/office/drawing/2014/main" id="{40AD079A-8387-433A-A662-923DB16B2492}"/>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127" name="Google Shape;9624;p117">
                <a:extLst>
                  <a:ext uri="{FF2B5EF4-FFF2-40B4-BE49-F238E27FC236}">
                    <a16:creationId xmlns:a16="http://schemas.microsoft.com/office/drawing/2014/main" id="{D8C89CF1-FEDA-4EFE-BE5C-E4FD720D692E}"/>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128" name="Google Shape;9625;p117">
                <a:extLst>
                  <a:ext uri="{FF2B5EF4-FFF2-40B4-BE49-F238E27FC236}">
                    <a16:creationId xmlns:a16="http://schemas.microsoft.com/office/drawing/2014/main" id="{13EDEFC6-D050-4A6A-8462-C76E36AEDD3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129" name="Google Shape;9626;p117">
                <a:extLst>
                  <a:ext uri="{FF2B5EF4-FFF2-40B4-BE49-F238E27FC236}">
                    <a16:creationId xmlns:a16="http://schemas.microsoft.com/office/drawing/2014/main" id="{94189474-9AA6-4DF2-A1F7-5A7F2C61BF0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30" name="Google Shape;9627;p117">
                <a:extLst>
                  <a:ext uri="{FF2B5EF4-FFF2-40B4-BE49-F238E27FC236}">
                    <a16:creationId xmlns:a16="http://schemas.microsoft.com/office/drawing/2014/main" id="{5EE228E6-C498-4E07-8232-E9CFF868D542}"/>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131" name="Google Shape;9611;p117">
              <a:extLst>
                <a:ext uri="{FF2B5EF4-FFF2-40B4-BE49-F238E27FC236}">
                  <a16:creationId xmlns:a16="http://schemas.microsoft.com/office/drawing/2014/main" id="{B44324A4-2E80-4BE9-BF36-547D2BEF5D7D}"/>
                </a:ext>
              </a:extLst>
            </p:cNvPr>
            <p:cNvGrpSpPr/>
            <p:nvPr/>
          </p:nvGrpSpPr>
          <p:grpSpPr>
            <a:xfrm>
              <a:off x="5170961" y="2720924"/>
              <a:ext cx="383067" cy="413400"/>
              <a:chOff x="2476982" y="2030254"/>
              <a:chExt cx="383067" cy="413400"/>
            </a:xfrm>
            <a:grpFill/>
          </p:grpSpPr>
          <p:sp>
            <p:nvSpPr>
              <p:cNvPr id="3132" name="Google Shape;9612;p117">
                <a:extLst>
                  <a:ext uri="{FF2B5EF4-FFF2-40B4-BE49-F238E27FC236}">
                    <a16:creationId xmlns:a16="http://schemas.microsoft.com/office/drawing/2014/main" id="{5BB39C8C-4EA2-4D58-BBE6-1932844B5F4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33" name="Google Shape;9613;p117">
                <a:extLst>
                  <a:ext uri="{FF2B5EF4-FFF2-40B4-BE49-F238E27FC236}">
                    <a16:creationId xmlns:a16="http://schemas.microsoft.com/office/drawing/2014/main" id="{F02F5522-770C-4547-A092-9A865C05741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34" name="Google Shape;9614;p117">
                <a:extLst>
                  <a:ext uri="{FF2B5EF4-FFF2-40B4-BE49-F238E27FC236}">
                    <a16:creationId xmlns:a16="http://schemas.microsoft.com/office/drawing/2014/main" id="{80D41612-9F06-4652-84FF-515CC839A496}"/>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35" name="Google Shape;9615;p117">
                <a:extLst>
                  <a:ext uri="{FF2B5EF4-FFF2-40B4-BE49-F238E27FC236}">
                    <a16:creationId xmlns:a16="http://schemas.microsoft.com/office/drawing/2014/main" id="{E3EF0EEA-83D2-4D7F-9E4D-A554C05F9093}"/>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36" name="Google Shape;9616;p117">
                <a:extLst>
                  <a:ext uri="{FF2B5EF4-FFF2-40B4-BE49-F238E27FC236}">
                    <a16:creationId xmlns:a16="http://schemas.microsoft.com/office/drawing/2014/main" id="{DDEFBBD2-B4F8-48FA-83B6-55920C26C99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37" name="Google Shape;9617;p117">
                <a:extLst>
                  <a:ext uri="{FF2B5EF4-FFF2-40B4-BE49-F238E27FC236}">
                    <a16:creationId xmlns:a16="http://schemas.microsoft.com/office/drawing/2014/main" id="{779D362C-9C13-408C-82AF-D930F7B287AA}"/>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38" name="Google Shape;9618;p117">
                <a:extLst>
                  <a:ext uri="{FF2B5EF4-FFF2-40B4-BE49-F238E27FC236}">
                    <a16:creationId xmlns:a16="http://schemas.microsoft.com/office/drawing/2014/main" id="{A909C1E8-C3B1-442D-8066-5CC84840951C}"/>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139" name="Google Shape;9619;p117">
                <a:extLst>
                  <a:ext uri="{FF2B5EF4-FFF2-40B4-BE49-F238E27FC236}">
                    <a16:creationId xmlns:a16="http://schemas.microsoft.com/office/drawing/2014/main" id="{B37E21B9-5DFF-4231-857E-12126CA4DB5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40" name="Google Shape;9620;p117">
                <a:extLst>
                  <a:ext uri="{FF2B5EF4-FFF2-40B4-BE49-F238E27FC236}">
                    <a16:creationId xmlns:a16="http://schemas.microsoft.com/office/drawing/2014/main" id="{F9AC38C8-1FA2-4EC1-90B1-694EC1B558D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41" name="Google Shape;9621;p117">
                <a:extLst>
                  <a:ext uri="{FF2B5EF4-FFF2-40B4-BE49-F238E27FC236}">
                    <a16:creationId xmlns:a16="http://schemas.microsoft.com/office/drawing/2014/main" id="{31603F50-1F02-419C-B2B4-3496A09C7EF7}"/>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42" name="Google Shape;9622;p117">
                <a:extLst>
                  <a:ext uri="{FF2B5EF4-FFF2-40B4-BE49-F238E27FC236}">
                    <a16:creationId xmlns:a16="http://schemas.microsoft.com/office/drawing/2014/main" id="{F259C826-34A9-4D3B-A04A-A078498D08C7}"/>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143" name="Google Shape;9623;p117">
                <a:extLst>
                  <a:ext uri="{FF2B5EF4-FFF2-40B4-BE49-F238E27FC236}">
                    <a16:creationId xmlns:a16="http://schemas.microsoft.com/office/drawing/2014/main" id="{4551550A-B94C-4E5C-9E9A-FBB7BA4FF251}"/>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144" name="Google Shape;9624;p117">
                <a:extLst>
                  <a:ext uri="{FF2B5EF4-FFF2-40B4-BE49-F238E27FC236}">
                    <a16:creationId xmlns:a16="http://schemas.microsoft.com/office/drawing/2014/main" id="{3D93E31D-9A50-4A18-A735-B701CD84E4BB}"/>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145" name="Google Shape;9625;p117">
                <a:extLst>
                  <a:ext uri="{FF2B5EF4-FFF2-40B4-BE49-F238E27FC236}">
                    <a16:creationId xmlns:a16="http://schemas.microsoft.com/office/drawing/2014/main" id="{28C0C1AF-EF6F-4475-8790-AE40B7FA6303}"/>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146" name="Google Shape;9626;p117">
                <a:extLst>
                  <a:ext uri="{FF2B5EF4-FFF2-40B4-BE49-F238E27FC236}">
                    <a16:creationId xmlns:a16="http://schemas.microsoft.com/office/drawing/2014/main" id="{1E848A2B-7F74-4A2A-9223-80939A01F652}"/>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47" name="Google Shape;9627;p117">
                <a:extLst>
                  <a:ext uri="{FF2B5EF4-FFF2-40B4-BE49-F238E27FC236}">
                    <a16:creationId xmlns:a16="http://schemas.microsoft.com/office/drawing/2014/main" id="{3A63AC81-63E0-418A-A2D2-FA68D48F83E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148" name="Google Shape;9611;p117">
              <a:extLst>
                <a:ext uri="{FF2B5EF4-FFF2-40B4-BE49-F238E27FC236}">
                  <a16:creationId xmlns:a16="http://schemas.microsoft.com/office/drawing/2014/main" id="{4AFAF3B3-33AE-4D34-A6C5-C4EA04A87646}"/>
                </a:ext>
              </a:extLst>
            </p:cNvPr>
            <p:cNvGrpSpPr/>
            <p:nvPr/>
          </p:nvGrpSpPr>
          <p:grpSpPr>
            <a:xfrm>
              <a:off x="5170873" y="2406698"/>
              <a:ext cx="383067" cy="413400"/>
              <a:chOff x="2476982" y="2030254"/>
              <a:chExt cx="383067" cy="413400"/>
            </a:xfrm>
            <a:grpFill/>
          </p:grpSpPr>
          <p:sp>
            <p:nvSpPr>
              <p:cNvPr id="3149" name="Google Shape;9612;p117">
                <a:extLst>
                  <a:ext uri="{FF2B5EF4-FFF2-40B4-BE49-F238E27FC236}">
                    <a16:creationId xmlns:a16="http://schemas.microsoft.com/office/drawing/2014/main" id="{77759D87-6FD5-451C-B6CE-50173E70418C}"/>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50" name="Google Shape;9613;p117">
                <a:extLst>
                  <a:ext uri="{FF2B5EF4-FFF2-40B4-BE49-F238E27FC236}">
                    <a16:creationId xmlns:a16="http://schemas.microsoft.com/office/drawing/2014/main" id="{2F24D188-1B2B-4209-BCFB-75DD155ABF78}"/>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51" name="Google Shape;9614;p117">
                <a:extLst>
                  <a:ext uri="{FF2B5EF4-FFF2-40B4-BE49-F238E27FC236}">
                    <a16:creationId xmlns:a16="http://schemas.microsoft.com/office/drawing/2014/main" id="{480F86CA-4FC7-4C89-A602-80B88AA35374}"/>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52" name="Google Shape;9615;p117">
                <a:extLst>
                  <a:ext uri="{FF2B5EF4-FFF2-40B4-BE49-F238E27FC236}">
                    <a16:creationId xmlns:a16="http://schemas.microsoft.com/office/drawing/2014/main" id="{83F50205-F73A-4C1E-AD6A-CF88DC8E1F84}"/>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53" name="Google Shape;9616;p117">
                <a:extLst>
                  <a:ext uri="{FF2B5EF4-FFF2-40B4-BE49-F238E27FC236}">
                    <a16:creationId xmlns:a16="http://schemas.microsoft.com/office/drawing/2014/main" id="{F40D54E5-7C71-449B-8C8B-E528213D5E24}"/>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54" name="Google Shape;9617;p117">
                <a:extLst>
                  <a:ext uri="{FF2B5EF4-FFF2-40B4-BE49-F238E27FC236}">
                    <a16:creationId xmlns:a16="http://schemas.microsoft.com/office/drawing/2014/main" id="{4DCC76C6-6B7F-4C71-B782-BD18EAF7D09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55" name="Google Shape;9618;p117">
                <a:extLst>
                  <a:ext uri="{FF2B5EF4-FFF2-40B4-BE49-F238E27FC236}">
                    <a16:creationId xmlns:a16="http://schemas.microsoft.com/office/drawing/2014/main" id="{448D0D59-1BCC-4325-B92E-D97D4FA3EFFD}"/>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156" name="Google Shape;9619;p117">
                <a:extLst>
                  <a:ext uri="{FF2B5EF4-FFF2-40B4-BE49-F238E27FC236}">
                    <a16:creationId xmlns:a16="http://schemas.microsoft.com/office/drawing/2014/main" id="{61249EC9-7DD1-4F0B-9B1C-45781C9939E6}"/>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57" name="Google Shape;9620;p117">
                <a:extLst>
                  <a:ext uri="{FF2B5EF4-FFF2-40B4-BE49-F238E27FC236}">
                    <a16:creationId xmlns:a16="http://schemas.microsoft.com/office/drawing/2014/main" id="{9D7D8143-181B-46AB-9846-9C803390D276}"/>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58" name="Google Shape;9621;p117">
                <a:extLst>
                  <a:ext uri="{FF2B5EF4-FFF2-40B4-BE49-F238E27FC236}">
                    <a16:creationId xmlns:a16="http://schemas.microsoft.com/office/drawing/2014/main" id="{38349FFC-201F-442A-B05E-2DB3301820B4}"/>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59" name="Google Shape;9622;p117">
                <a:extLst>
                  <a:ext uri="{FF2B5EF4-FFF2-40B4-BE49-F238E27FC236}">
                    <a16:creationId xmlns:a16="http://schemas.microsoft.com/office/drawing/2014/main" id="{8FC5B27E-A520-41F0-A5D8-EA6EE4CD7840}"/>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160" name="Google Shape;9623;p117">
                <a:extLst>
                  <a:ext uri="{FF2B5EF4-FFF2-40B4-BE49-F238E27FC236}">
                    <a16:creationId xmlns:a16="http://schemas.microsoft.com/office/drawing/2014/main" id="{FA8C06D9-B17F-414A-A4C7-68FCFD9633F5}"/>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161" name="Google Shape;9624;p117">
                <a:extLst>
                  <a:ext uri="{FF2B5EF4-FFF2-40B4-BE49-F238E27FC236}">
                    <a16:creationId xmlns:a16="http://schemas.microsoft.com/office/drawing/2014/main" id="{E1734C01-825D-4BF5-83CD-F89E7D9313F2}"/>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162" name="Google Shape;9625;p117">
                <a:extLst>
                  <a:ext uri="{FF2B5EF4-FFF2-40B4-BE49-F238E27FC236}">
                    <a16:creationId xmlns:a16="http://schemas.microsoft.com/office/drawing/2014/main" id="{3E8913A8-6426-44EF-B1E1-BE5414036EAE}"/>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163" name="Google Shape;9626;p117">
                <a:extLst>
                  <a:ext uri="{FF2B5EF4-FFF2-40B4-BE49-F238E27FC236}">
                    <a16:creationId xmlns:a16="http://schemas.microsoft.com/office/drawing/2014/main" id="{87CF98D4-0F3F-455B-9C7C-CE49D7467761}"/>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64" name="Google Shape;9627;p117">
                <a:extLst>
                  <a:ext uri="{FF2B5EF4-FFF2-40B4-BE49-F238E27FC236}">
                    <a16:creationId xmlns:a16="http://schemas.microsoft.com/office/drawing/2014/main" id="{87CDB3C6-D2EB-4366-9391-7EEA6246FB3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165" name="Google Shape;9611;p117">
              <a:extLst>
                <a:ext uri="{FF2B5EF4-FFF2-40B4-BE49-F238E27FC236}">
                  <a16:creationId xmlns:a16="http://schemas.microsoft.com/office/drawing/2014/main" id="{97912EA2-29E4-4D83-ACED-FB91AD0F6E28}"/>
                </a:ext>
              </a:extLst>
            </p:cNvPr>
            <p:cNvGrpSpPr/>
            <p:nvPr/>
          </p:nvGrpSpPr>
          <p:grpSpPr>
            <a:xfrm>
              <a:off x="5170873" y="2095548"/>
              <a:ext cx="383067" cy="413400"/>
              <a:chOff x="2476982" y="2030254"/>
              <a:chExt cx="383067" cy="413400"/>
            </a:xfrm>
            <a:grpFill/>
          </p:grpSpPr>
          <p:sp>
            <p:nvSpPr>
              <p:cNvPr id="3166" name="Google Shape;9612;p117">
                <a:extLst>
                  <a:ext uri="{FF2B5EF4-FFF2-40B4-BE49-F238E27FC236}">
                    <a16:creationId xmlns:a16="http://schemas.microsoft.com/office/drawing/2014/main" id="{9F644484-7777-4044-9B0E-432A94484138}"/>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67" name="Google Shape;9613;p117">
                <a:extLst>
                  <a:ext uri="{FF2B5EF4-FFF2-40B4-BE49-F238E27FC236}">
                    <a16:creationId xmlns:a16="http://schemas.microsoft.com/office/drawing/2014/main" id="{54C06504-7E2A-4CE9-B557-FB2BFD048EF3}"/>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68" name="Google Shape;9614;p117">
                <a:extLst>
                  <a:ext uri="{FF2B5EF4-FFF2-40B4-BE49-F238E27FC236}">
                    <a16:creationId xmlns:a16="http://schemas.microsoft.com/office/drawing/2014/main" id="{D363DB57-423A-4050-9F77-75B42B9DB368}"/>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69" name="Google Shape;9615;p117">
                <a:extLst>
                  <a:ext uri="{FF2B5EF4-FFF2-40B4-BE49-F238E27FC236}">
                    <a16:creationId xmlns:a16="http://schemas.microsoft.com/office/drawing/2014/main" id="{4D26012F-6CE5-47D6-BD0B-3B5AC5F0A17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70" name="Google Shape;9616;p117">
                <a:extLst>
                  <a:ext uri="{FF2B5EF4-FFF2-40B4-BE49-F238E27FC236}">
                    <a16:creationId xmlns:a16="http://schemas.microsoft.com/office/drawing/2014/main" id="{EDCEF4B9-38FF-47C0-817D-049701552A2E}"/>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71" name="Google Shape;9617;p117">
                <a:extLst>
                  <a:ext uri="{FF2B5EF4-FFF2-40B4-BE49-F238E27FC236}">
                    <a16:creationId xmlns:a16="http://schemas.microsoft.com/office/drawing/2014/main" id="{C7565A96-6742-412D-809E-83F398EDDB41}"/>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72" name="Google Shape;9618;p117">
                <a:extLst>
                  <a:ext uri="{FF2B5EF4-FFF2-40B4-BE49-F238E27FC236}">
                    <a16:creationId xmlns:a16="http://schemas.microsoft.com/office/drawing/2014/main" id="{A2D609DE-73D8-4FBF-B8BD-74C693AD51B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173" name="Google Shape;9619;p117">
                <a:extLst>
                  <a:ext uri="{FF2B5EF4-FFF2-40B4-BE49-F238E27FC236}">
                    <a16:creationId xmlns:a16="http://schemas.microsoft.com/office/drawing/2014/main" id="{1AF3BC4C-DF2D-48DD-9108-FFCBD6DA222E}"/>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74" name="Google Shape;9620;p117">
                <a:extLst>
                  <a:ext uri="{FF2B5EF4-FFF2-40B4-BE49-F238E27FC236}">
                    <a16:creationId xmlns:a16="http://schemas.microsoft.com/office/drawing/2014/main" id="{D997ECBD-372D-4528-9B36-9D8A10D99ACE}"/>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75" name="Google Shape;9621;p117">
                <a:extLst>
                  <a:ext uri="{FF2B5EF4-FFF2-40B4-BE49-F238E27FC236}">
                    <a16:creationId xmlns:a16="http://schemas.microsoft.com/office/drawing/2014/main" id="{7D7567E8-BA94-4226-8E69-FF1E76D31C10}"/>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76" name="Google Shape;9622;p117">
                <a:extLst>
                  <a:ext uri="{FF2B5EF4-FFF2-40B4-BE49-F238E27FC236}">
                    <a16:creationId xmlns:a16="http://schemas.microsoft.com/office/drawing/2014/main" id="{2408560E-5AAE-4331-AF19-07A138EF83CA}"/>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177" name="Google Shape;9623;p117">
                <a:extLst>
                  <a:ext uri="{FF2B5EF4-FFF2-40B4-BE49-F238E27FC236}">
                    <a16:creationId xmlns:a16="http://schemas.microsoft.com/office/drawing/2014/main" id="{845F78AA-66ED-4AFE-ACDB-6529124CA0E3}"/>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178" name="Google Shape;9624;p117">
                <a:extLst>
                  <a:ext uri="{FF2B5EF4-FFF2-40B4-BE49-F238E27FC236}">
                    <a16:creationId xmlns:a16="http://schemas.microsoft.com/office/drawing/2014/main" id="{2A975083-B2EF-4BAA-8BF9-8D37945C3FD9}"/>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179" name="Google Shape;9625;p117">
                <a:extLst>
                  <a:ext uri="{FF2B5EF4-FFF2-40B4-BE49-F238E27FC236}">
                    <a16:creationId xmlns:a16="http://schemas.microsoft.com/office/drawing/2014/main" id="{EEBE28F0-4C4E-4C8E-9818-CC258C15D7EA}"/>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180" name="Google Shape;9626;p117">
                <a:extLst>
                  <a:ext uri="{FF2B5EF4-FFF2-40B4-BE49-F238E27FC236}">
                    <a16:creationId xmlns:a16="http://schemas.microsoft.com/office/drawing/2014/main" id="{A0294975-2378-4366-9D4B-878D860588EF}"/>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81" name="Google Shape;9627;p117">
                <a:extLst>
                  <a:ext uri="{FF2B5EF4-FFF2-40B4-BE49-F238E27FC236}">
                    <a16:creationId xmlns:a16="http://schemas.microsoft.com/office/drawing/2014/main" id="{931E43FD-9975-4ABB-B928-2C721FA0A2E5}"/>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182" name="Google Shape;9611;p117">
              <a:extLst>
                <a:ext uri="{FF2B5EF4-FFF2-40B4-BE49-F238E27FC236}">
                  <a16:creationId xmlns:a16="http://schemas.microsoft.com/office/drawing/2014/main" id="{8AE26420-F1FB-4E82-96C3-3BBE2C56B507}"/>
                </a:ext>
              </a:extLst>
            </p:cNvPr>
            <p:cNvGrpSpPr/>
            <p:nvPr/>
          </p:nvGrpSpPr>
          <p:grpSpPr>
            <a:xfrm>
              <a:off x="5170873" y="1787573"/>
              <a:ext cx="383067" cy="413400"/>
              <a:chOff x="2476982" y="2030254"/>
              <a:chExt cx="383067" cy="413400"/>
            </a:xfrm>
            <a:grpFill/>
          </p:grpSpPr>
          <p:sp>
            <p:nvSpPr>
              <p:cNvPr id="3183" name="Google Shape;9612;p117">
                <a:extLst>
                  <a:ext uri="{FF2B5EF4-FFF2-40B4-BE49-F238E27FC236}">
                    <a16:creationId xmlns:a16="http://schemas.microsoft.com/office/drawing/2014/main" id="{D399B23A-1F07-4ECA-9B93-1864BF2850D7}"/>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84" name="Google Shape;9613;p117">
                <a:extLst>
                  <a:ext uri="{FF2B5EF4-FFF2-40B4-BE49-F238E27FC236}">
                    <a16:creationId xmlns:a16="http://schemas.microsoft.com/office/drawing/2014/main" id="{A47760C3-7728-4154-B0E7-98507DD5EEE1}"/>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85" name="Google Shape;9614;p117">
                <a:extLst>
                  <a:ext uri="{FF2B5EF4-FFF2-40B4-BE49-F238E27FC236}">
                    <a16:creationId xmlns:a16="http://schemas.microsoft.com/office/drawing/2014/main" id="{0B04EFBF-C544-40E8-A12F-F56EDD0E0862}"/>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86" name="Google Shape;9615;p117">
                <a:extLst>
                  <a:ext uri="{FF2B5EF4-FFF2-40B4-BE49-F238E27FC236}">
                    <a16:creationId xmlns:a16="http://schemas.microsoft.com/office/drawing/2014/main" id="{D0CA8B73-A4A4-413B-83C8-992EC2385B6E}"/>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87" name="Google Shape;9616;p117">
                <a:extLst>
                  <a:ext uri="{FF2B5EF4-FFF2-40B4-BE49-F238E27FC236}">
                    <a16:creationId xmlns:a16="http://schemas.microsoft.com/office/drawing/2014/main" id="{4A1F2C35-2D20-412C-8269-4BCD9233A6E2}"/>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88" name="Google Shape;9617;p117">
                <a:extLst>
                  <a:ext uri="{FF2B5EF4-FFF2-40B4-BE49-F238E27FC236}">
                    <a16:creationId xmlns:a16="http://schemas.microsoft.com/office/drawing/2014/main" id="{BD873154-7335-4B44-AD5D-C4B061C2E1B3}"/>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89" name="Google Shape;9618;p117">
                <a:extLst>
                  <a:ext uri="{FF2B5EF4-FFF2-40B4-BE49-F238E27FC236}">
                    <a16:creationId xmlns:a16="http://schemas.microsoft.com/office/drawing/2014/main" id="{D07012F5-1A63-4C49-8BE0-2B5908D2134E}"/>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190" name="Google Shape;9619;p117">
                <a:extLst>
                  <a:ext uri="{FF2B5EF4-FFF2-40B4-BE49-F238E27FC236}">
                    <a16:creationId xmlns:a16="http://schemas.microsoft.com/office/drawing/2014/main" id="{69E6EEA3-1564-483B-869C-21E744CEB04A}"/>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91" name="Google Shape;9620;p117">
                <a:extLst>
                  <a:ext uri="{FF2B5EF4-FFF2-40B4-BE49-F238E27FC236}">
                    <a16:creationId xmlns:a16="http://schemas.microsoft.com/office/drawing/2014/main" id="{00B46B56-FBB8-4B43-9719-36D725026640}"/>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92" name="Google Shape;9621;p117">
                <a:extLst>
                  <a:ext uri="{FF2B5EF4-FFF2-40B4-BE49-F238E27FC236}">
                    <a16:creationId xmlns:a16="http://schemas.microsoft.com/office/drawing/2014/main" id="{23A4D73E-04D7-465B-9EE0-87A661C19A81}"/>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93" name="Google Shape;9622;p117">
                <a:extLst>
                  <a:ext uri="{FF2B5EF4-FFF2-40B4-BE49-F238E27FC236}">
                    <a16:creationId xmlns:a16="http://schemas.microsoft.com/office/drawing/2014/main" id="{DCA360EA-A24C-4FC0-80DF-1B71AD5F3D64}"/>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194" name="Google Shape;9623;p117">
                <a:extLst>
                  <a:ext uri="{FF2B5EF4-FFF2-40B4-BE49-F238E27FC236}">
                    <a16:creationId xmlns:a16="http://schemas.microsoft.com/office/drawing/2014/main" id="{4031CAD8-91E5-49D8-AFF2-F7511EA4D8D8}"/>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195" name="Google Shape;9624;p117">
                <a:extLst>
                  <a:ext uri="{FF2B5EF4-FFF2-40B4-BE49-F238E27FC236}">
                    <a16:creationId xmlns:a16="http://schemas.microsoft.com/office/drawing/2014/main" id="{F0CFA067-507F-4716-BCCF-B9320E25CF47}"/>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196" name="Google Shape;9625;p117">
                <a:extLst>
                  <a:ext uri="{FF2B5EF4-FFF2-40B4-BE49-F238E27FC236}">
                    <a16:creationId xmlns:a16="http://schemas.microsoft.com/office/drawing/2014/main" id="{9B6ACB18-2E8E-436C-8698-2A5E97586919}"/>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197" name="Google Shape;9626;p117">
                <a:extLst>
                  <a:ext uri="{FF2B5EF4-FFF2-40B4-BE49-F238E27FC236}">
                    <a16:creationId xmlns:a16="http://schemas.microsoft.com/office/drawing/2014/main" id="{F1966DEA-21B4-47A8-8853-A2355AD1113E}"/>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198" name="Google Shape;9627;p117">
                <a:extLst>
                  <a:ext uri="{FF2B5EF4-FFF2-40B4-BE49-F238E27FC236}">
                    <a16:creationId xmlns:a16="http://schemas.microsoft.com/office/drawing/2014/main" id="{EA38AA0F-176A-4AF7-8BF8-87030740902E}"/>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nvGrpSpPr>
            <p:cNvPr id="3199" name="Google Shape;9611;p117">
              <a:extLst>
                <a:ext uri="{FF2B5EF4-FFF2-40B4-BE49-F238E27FC236}">
                  <a16:creationId xmlns:a16="http://schemas.microsoft.com/office/drawing/2014/main" id="{BFE4D529-51F9-4AE4-A41E-6F66182C5418}"/>
                </a:ext>
              </a:extLst>
            </p:cNvPr>
            <p:cNvGrpSpPr/>
            <p:nvPr/>
          </p:nvGrpSpPr>
          <p:grpSpPr>
            <a:xfrm>
              <a:off x="5170873" y="1692323"/>
              <a:ext cx="383067" cy="413400"/>
              <a:chOff x="2476982" y="2030254"/>
              <a:chExt cx="383067" cy="413400"/>
            </a:xfrm>
            <a:grpFill/>
          </p:grpSpPr>
          <p:sp>
            <p:nvSpPr>
              <p:cNvPr id="3200" name="Google Shape;9612;p117">
                <a:extLst>
                  <a:ext uri="{FF2B5EF4-FFF2-40B4-BE49-F238E27FC236}">
                    <a16:creationId xmlns:a16="http://schemas.microsoft.com/office/drawing/2014/main" id="{0458CC32-DF71-481B-AB37-3BB2FE00231E}"/>
                  </a:ext>
                </a:extLst>
              </p:cNvPr>
              <p:cNvSpPr/>
              <p:nvPr/>
            </p:nvSpPr>
            <p:spPr>
              <a:xfrm>
                <a:off x="2478823" y="2030254"/>
                <a:ext cx="380400" cy="413400"/>
              </a:xfrm>
              <a:prstGeom prst="cube">
                <a:avLst>
                  <a:gd name="adj" fmla="val 25539"/>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201" name="Google Shape;9613;p117">
                <a:extLst>
                  <a:ext uri="{FF2B5EF4-FFF2-40B4-BE49-F238E27FC236}">
                    <a16:creationId xmlns:a16="http://schemas.microsoft.com/office/drawing/2014/main" id="{0CD261D8-F545-40B3-B133-944C4E880DFC}"/>
                  </a:ext>
                </a:extLst>
              </p:cNvPr>
              <p:cNvSpPr/>
              <p:nvPr/>
            </p:nvSpPr>
            <p:spPr>
              <a:xfrm>
                <a:off x="2571349"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202" name="Google Shape;9614;p117">
                <a:extLst>
                  <a:ext uri="{FF2B5EF4-FFF2-40B4-BE49-F238E27FC236}">
                    <a16:creationId xmlns:a16="http://schemas.microsoft.com/office/drawing/2014/main" id="{FCAFF854-948C-4E31-A06E-73150BF58732}"/>
                  </a:ext>
                </a:extLst>
              </p:cNvPr>
              <p:cNvSpPr/>
              <p:nvPr/>
            </p:nvSpPr>
            <p:spPr>
              <a:xfrm>
                <a:off x="2664605"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203" name="Google Shape;9615;p117">
                <a:extLst>
                  <a:ext uri="{FF2B5EF4-FFF2-40B4-BE49-F238E27FC236}">
                    <a16:creationId xmlns:a16="http://schemas.microsoft.com/office/drawing/2014/main" id="{DF3D8328-A98F-4CC2-B0AC-BE816DEA913F}"/>
                  </a:ext>
                </a:extLst>
              </p:cNvPr>
              <p:cNvSpPr/>
              <p:nvPr/>
            </p:nvSpPr>
            <p:spPr>
              <a:xfrm>
                <a:off x="2478093" y="2129848"/>
                <a:ext cx="93300" cy="313800"/>
              </a:xfrm>
              <a:prstGeom prst="rect">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204" name="Google Shape;9616;p117">
                <a:extLst>
                  <a:ext uri="{FF2B5EF4-FFF2-40B4-BE49-F238E27FC236}">
                    <a16:creationId xmlns:a16="http://schemas.microsoft.com/office/drawing/2014/main" id="{DFA458B5-9CBA-4861-853E-AFBED08E8556}"/>
                  </a:ext>
                </a:extLst>
              </p:cNvPr>
              <p:cNvSpPr/>
              <p:nvPr/>
            </p:nvSpPr>
            <p:spPr>
              <a:xfrm>
                <a:off x="2479873"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205" name="Google Shape;9617;p117">
                <a:extLst>
                  <a:ext uri="{FF2B5EF4-FFF2-40B4-BE49-F238E27FC236}">
                    <a16:creationId xmlns:a16="http://schemas.microsoft.com/office/drawing/2014/main" id="{02FB27BA-69FF-4632-B027-565D4D800C73}"/>
                  </a:ext>
                </a:extLst>
              </p:cNvPr>
              <p:cNvSpPr/>
              <p:nvPr/>
            </p:nvSpPr>
            <p:spPr>
              <a:xfrm>
                <a:off x="257384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206" name="Google Shape;9618;p117">
                <a:extLst>
                  <a:ext uri="{FF2B5EF4-FFF2-40B4-BE49-F238E27FC236}">
                    <a16:creationId xmlns:a16="http://schemas.microsoft.com/office/drawing/2014/main" id="{7100331E-9B26-453F-AB4B-C822A4B25725}"/>
                  </a:ext>
                </a:extLst>
              </p:cNvPr>
              <p:cNvSpPr/>
              <p:nvPr/>
            </p:nvSpPr>
            <p:spPr>
              <a:xfrm>
                <a:off x="2668868" y="2030254"/>
                <a:ext cx="190500" cy="95400"/>
              </a:xfrm>
              <a:prstGeom prst="parallelogram">
                <a:avLst>
                  <a:gd name="adj" fmla="val 99657"/>
                </a:avLst>
              </a:prstGeom>
              <a:grp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cxnSp>
            <p:nvCxnSpPr>
              <p:cNvPr id="3207" name="Google Shape;9619;p117">
                <a:extLst>
                  <a:ext uri="{FF2B5EF4-FFF2-40B4-BE49-F238E27FC236}">
                    <a16:creationId xmlns:a16="http://schemas.microsoft.com/office/drawing/2014/main" id="{C93FF664-62B2-49CC-962E-9A83DE4DE693}"/>
                  </a:ext>
                </a:extLst>
              </p:cNvPr>
              <p:cNvCxnSpPr/>
              <p:nvPr/>
            </p:nvCxnSpPr>
            <p:spPr>
              <a:xfrm>
                <a:off x="2514766" y="2091640"/>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208" name="Google Shape;9620;p117">
                <a:extLst>
                  <a:ext uri="{FF2B5EF4-FFF2-40B4-BE49-F238E27FC236}">
                    <a16:creationId xmlns:a16="http://schemas.microsoft.com/office/drawing/2014/main" id="{9E42228A-01C6-4BE4-9DAE-CA4495E818A4}"/>
                  </a:ext>
                </a:extLst>
              </p:cNvPr>
              <p:cNvCxnSpPr/>
              <p:nvPr/>
            </p:nvCxnSpPr>
            <p:spPr>
              <a:xfrm>
                <a:off x="2546599" y="2058270"/>
                <a:ext cx="285900" cy="12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209" name="Google Shape;9621;p117">
                <a:extLst>
                  <a:ext uri="{FF2B5EF4-FFF2-40B4-BE49-F238E27FC236}">
                    <a16:creationId xmlns:a16="http://schemas.microsoft.com/office/drawing/2014/main" id="{8733A495-5B7D-4658-BDD6-1D0C396BB38F}"/>
                  </a:ext>
                </a:extLst>
              </p:cNvPr>
              <p:cNvCxnSpPr/>
              <p:nvPr/>
            </p:nvCxnSpPr>
            <p:spPr>
              <a:xfrm>
                <a:off x="2476982" y="2228363"/>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210" name="Google Shape;9622;p117">
                <a:extLst>
                  <a:ext uri="{FF2B5EF4-FFF2-40B4-BE49-F238E27FC236}">
                    <a16:creationId xmlns:a16="http://schemas.microsoft.com/office/drawing/2014/main" id="{50FC7B70-D922-4D03-9F78-0D843E264926}"/>
                  </a:ext>
                </a:extLst>
              </p:cNvPr>
              <p:cNvCxnSpPr/>
              <p:nvPr/>
            </p:nvCxnSpPr>
            <p:spPr>
              <a:xfrm>
                <a:off x="2476982" y="2345581"/>
                <a:ext cx="282300" cy="0"/>
              </a:xfrm>
              <a:prstGeom prst="straightConnector1">
                <a:avLst/>
              </a:prstGeom>
              <a:grpFill/>
              <a:ln w="9525" cap="flat" cmpd="sng">
                <a:solidFill>
                  <a:schemeClr val="accent5">
                    <a:lumMod val="75000"/>
                  </a:schemeClr>
                </a:solidFill>
                <a:prstDash val="solid"/>
                <a:round/>
                <a:headEnd type="none" w="med" len="med"/>
                <a:tailEnd type="none" w="med" len="med"/>
              </a:ln>
            </p:spPr>
          </p:cxnSp>
          <p:sp>
            <p:nvSpPr>
              <p:cNvPr id="3211" name="Google Shape;9623;p117">
                <a:extLst>
                  <a:ext uri="{FF2B5EF4-FFF2-40B4-BE49-F238E27FC236}">
                    <a16:creationId xmlns:a16="http://schemas.microsoft.com/office/drawing/2014/main" id="{0042D6F1-301B-404B-B82B-34152EE10569}"/>
                  </a:ext>
                </a:extLst>
              </p:cNvPr>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grpFill/>
              <a:ln w="9525" cap="flat" cmpd="sng">
                <a:solidFill>
                  <a:schemeClr val="accent5">
                    <a:lumMod val="75000"/>
                  </a:schemeClr>
                </a:solidFill>
                <a:prstDash val="solid"/>
                <a:round/>
                <a:headEnd type="none" w="med" len="med"/>
                <a:tailEnd type="none" w="med" len="med"/>
              </a:ln>
            </p:spPr>
          </p:sp>
          <p:sp>
            <p:nvSpPr>
              <p:cNvPr id="3212" name="Google Shape;9624;p117">
                <a:extLst>
                  <a:ext uri="{FF2B5EF4-FFF2-40B4-BE49-F238E27FC236}">
                    <a16:creationId xmlns:a16="http://schemas.microsoft.com/office/drawing/2014/main" id="{7F99FF04-A41E-4EFC-B301-6D4EAE25007F}"/>
                  </a:ext>
                </a:extLst>
              </p:cNvPr>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grpFill/>
              <a:ln w="9525" cap="flat" cmpd="sng">
                <a:solidFill>
                  <a:schemeClr val="accent5">
                    <a:lumMod val="75000"/>
                  </a:schemeClr>
                </a:solidFill>
                <a:prstDash val="solid"/>
                <a:round/>
                <a:headEnd type="none" w="med" len="med"/>
                <a:tailEnd type="none" w="med" len="med"/>
              </a:ln>
            </p:spPr>
          </p:sp>
          <p:sp>
            <p:nvSpPr>
              <p:cNvPr id="3213" name="Google Shape;9625;p117">
                <a:extLst>
                  <a:ext uri="{FF2B5EF4-FFF2-40B4-BE49-F238E27FC236}">
                    <a16:creationId xmlns:a16="http://schemas.microsoft.com/office/drawing/2014/main" id="{624DFC64-9002-4A94-AB27-FACC7197E712}"/>
                  </a:ext>
                </a:extLst>
              </p:cNvPr>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grpFill/>
              <a:ln w="9525" cap="flat" cmpd="sng">
                <a:solidFill>
                  <a:schemeClr val="accent5">
                    <a:lumMod val="75000"/>
                  </a:schemeClr>
                </a:solidFill>
                <a:prstDash val="solid"/>
                <a:round/>
                <a:headEnd type="none" w="med" len="med"/>
                <a:tailEnd type="none" w="med" len="med"/>
              </a:ln>
            </p:spPr>
          </p:sp>
          <p:cxnSp>
            <p:nvCxnSpPr>
              <p:cNvPr id="3214" name="Google Shape;9626;p117">
                <a:extLst>
                  <a:ext uri="{FF2B5EF4-FFF2-40B4-BE49-F238E27FC236}">
                    <a16:creationId xmlns:a16="http://schemas.microsoft.com/office/drawing/2014/main" id="{B63190B3-2527-431D-B8E7-F060C218F247}"/>
                  </a:ext>
                </a:extLst>
              </p:cNvPr>
              <p:cNvCxnSpPr/>
              <p:nvPr/>
            </p:nvCxnSpPr>
            <p:spPr>
              <a:xfrm rot="10800000" flipH="1">
                <a:off x="2760149" y="2127902"/>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cxnSp>
            <p:nvCxnSpPr>
              <p:cNvPr id="3215" name="Google Shape;9627;p117">
                <a:extLst>
                  <a:ext uri="{FF2B5EF4-FFF2-40B4-BE49-F238E27FC236}">
                    <a16:creationId xmlns:a16="http://schemas.microsoft.com/office/drawing/2014/main" id="{804DDEE2-67CF-48DD-899A-6AB5A441FC9F}"/>
                  </a:ext>
                </a:extLst>
              </p:cNvPr>
              <p:cNvCxnSpPr/>
              <p:nvPr/>
            </p:nvCxnSpPr>
            <p:spPr>
              <a:xfrm rot="10800000" flipH="1">
                <a:off x="2760149" y="2241869"/>
                <a:ext cx="99900" cy="100800"/>
              </a:xfrm>
              <a:prstGeom prst="straightConnector1">
                <a:avLst/>
              </a:prstGeom>
              <a:grpFill/>
              <a:ln w="9525" cap="flat" cmpd="sng">
                <a:solidFill>
                  <a:schemeClr val="accent5">
                    <a:lumMod val="75000"/>
                  </a:schemeClr>
                </a:solidFill>
                <a:prstDash val="solid"/>
                <a:round/>
                <a:headEnd type="none" w="med" len="med"/>
                <a:tailEnd type="none" w="med" len="med"/>
              </a:ln>
            </p:spPr>
          </p:cxnSp>
        </p:grpSp>
      </p:grpSp>
      <p:sp>
        <p:nvSpPr>
          <p:cNvPr id="3596" name="箭头: 上 3595">
            <a:extLst>
              <a:ext uri="{FF2B5EF4-FFF2-40B4-BE49-F238E27FC236}">
                <a16:creationId xmlns:a16="http://schemas.microsoft.com/office/drawing/2014/main" id="{3F2D3764-E9E7-4084-8BB1-525F0C028AB7}"/>
              </a:ext>
            </a:extLst>
          </p:cNvPr>
          <p:cNvSpPr/>
          <p:nvPr/>
        </p:nvSpPr>
        <p:spPr>
          <a:xfrm>
            <a:off x="1596592" y="711200"/>
            <a:ext cx="441642" cy="1113735"/>
          </a:xfrm>
          <a:prstGeom prst="upArrow">
            <a:avLst>
              <a:gd name="adj1" fmla="val 36404"/>
              <a:gd name="adj2" fmla="val 84508"/>
            </a:avLst>
          </a:prstGeom>
          <a:solidFill>
            <a:schemeClr val="bg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7" name="箭头: 上 3596">
            <a:extLst>
              <a:ext uri="{FF2B5EF4-FFF2-40B4-BE49-F238E27FC236}">
                <a16:creationId xmlns:a16="http://schemas.microsoft.com/office/drawing/2014/main" id="{1E86BCFB-BF3E-40CD-BA3B-F802C8E0BCE8}"/>
              </a:ext>
            </a:extLst>
          </p:cNvPr>
          <p:cNvSpPr/>
          <p:nvPr/>
        </p:nvSpPr>
        <p:spPr>
          <a:xfrm>
            <a:off x="2546785" y="675640"/>
            <a:ext cx="441642" cy="1149295"/>
          </a:xfrm>
          <a:prstGeom prst="upArrow">
            <a:avLst>
              <a:gd name="adj1" fmla="val 36404"/>
              <a:gd name="adj2" fmla="val 84508"/>
            </a:avLst>
          </a:prstGeom>
          <a:solidFill>
            <a:schemeClr val="bg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8" name="箭头: 上 3597">
            <a:extLst>
              <a:ext uri="{FF2B5EF4-FFF2-40B4-BE49-F238E27FC236}">
                <a16:creationId xmlns:a16="http://schemas.microsoft.com/office/drawing/2014/main" id="{CF8BEEE5-6862-4EB9-8A7A-087283B3716B}"/>
              </a:ext>
            </a:extLst>
          </p:cNvPr>
          <p:cNvSpPr/>
          <p:nvPr/>
        </p:nvSpPr>
        <p:spPr>
          <a:xfrm>
            <a:off x="3429440" y="675639"/>
            <a:ext cx="441642" cy="1149295"/>
          </a:xfrm>
          <a:prstGeom prst="upArrow">
            <a:avLst>
              <a:gd name="adj1" fmla="val 36404"/>
              <a:gd name="adj2" fmla="val 84508"/>
            </a:avLst>
          </a:prstGeom>
          <a:solidFill>
            <a:schemeClr val="bg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9" name="箭头: 上 3598">
            <a:extLst>
              <a:ext uri="{FF2B5EF4-FFF2-40B4-BE49-F238E27FC236}">
                <a16:creationId xmlns:a16="http://schemas.microsoft.com/office/drawing/2014/main" id="{876D358A-9CC5-4211-A087-243E1C806DBE}"/>
              </a:ext>
            </a:extLst>
          </p:cNvPr>
          <p:cNvSpPr/>
          <p:nvPr/>
        </p:nvSpPr>
        <p:spPr>
          <a:xfrm>
            <a:off x="4224503" y="675638"/>
            <a:ext cx="441642" cy="1149295"/>
          </a:xfrm>
          <a:prstGeom prst="upArrow">
            <a:avLst>
              <a:gd name="adj1" fmla="val 36404"/>
              <a:gd name="adj2" fmla="val 84508"/>
            </a:avLst>
          </a:prstGeom>
          <a:solidFill>
            <a:schemeClr val="bg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0" name="箭头: 上 3599">
            <a:extLst>
              <a:ext uri="{FF2B5EF4-FFF2-40B4-BE49-F238E27FC236}">
                <a16:creationId xmlns:a16="http://schemas.microsoft.com/office/drawing/2014/main" id="{891082D5-BC22-4473-BFDF-649372FC9774}"/>
              </a:ext>
            </a:extLst>
          </p:cNvPr>
          <p:cNvSpPr/>
          <p:nvPr/>
        </p:nvSpPr>
        <p:spPr>
          <a:xfrm>
            <a:off x="5138343" y="675637"/>
            <a:ext cx="441642" cy="1149295"/>
          </a:xfrm>
          <a:prstGeom prst="upArrow">
            <a:avLst>
              <a:gd name="adj1" fmla="val 36404"/>
              <a:gd name="adj2" fmla="val 84508"/>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1" name="箭头: 上 3600">
            <a:extLst>
              <a:ext uri="{FF2B5EF4-FFF2-40B4-BE49-F238E27FC236}">
                <a16:creationId xmlns:a16="http://schemas.microsoft.com/office/drawing/2014/main" id="{03784206-DEAD-45A1-B00F-585CECA48674}"/>
              </a:ext>
            </a:extLst>
          </p:cNvPr>
          <p:cNvSpPr/>
          <p:nvPr/>
        </p:nvSpPr>
        <p:spPr>
          <a:xfrm>
            <a:off x="5998945" y="465941"/>
            <a:ext cx="441642" cy="1365371"/>
          </a:xfrm>
          <a:prstGeom prst="upArrow">
            <a:avLst>
              <a:gd name="adj1" fmla="val 36404"/>
              <a:gd name="adj2" fmla="val 84508"/>
            </a:avLst>
          </a:prstGeom>
          <a:solidFill>
            <a:schemeClr val="bg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2" name="Google Shape;9574;p117">
            <a:extLst>
              <a:ext uri="{FF2B5EF4-FFF2-40B4-BE49-F238E27FC236}">
                <a16:creationId xmlns:a16="http://schemas.microsoft.com/office/drawing/2014/main" id="{13DA693F-7D45-43B9-AFCD-3CBDB3335CDF}"/>
              </a:ext>
            </a:extLst>
          </p:cNvPr>
          <p:cNvSpPr/>
          <p:nvPr/>
        </p:nvSpPr>
        <p:spPr>
          <a:xfrm>
            <a:off x="1602941" y="4432300"/>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箭头: 上 3602">
            <a:extLst>
              <a:ext uri="{FF2B5EF4-FFF2-40B4-BE49-F238E27FC236}">
                <a16:creationId xmlns:a16="http://schemas.microsoft.com/office/drawing/2014/main" id="{BA7E5FEF-1ACC-41C2-9968-20371F60EFD2}"/>
              </a:ext>
            </a:extLst>
          </p:cNvPr>
          <p:cNvSpPr/>
          <p:nvPr/>
        </p:nvSpPr>
        <p:spPr>
          <a:xfrm>
            <a:off x="1654925" y="4186731"/>
            <a:ext cx="383309" cy="491138"/>
          </a:xfrm>
          <a:prstGeom prst="upArrow">
            <a:avLst>
              <a:gd name="adj1" fmla="val 36404"/>
              <a:gd name="adj2" fmla="val 67254"/>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4" name="Google Shape;9574;p117">
            <a:extLst>
              <a:ext uri="{FF2B5EF4-FFF2-40B4-BE49-F238E27FC236}">
                <a16:creationId xmlns:a16="http://schemas.microsoft.com/office/drawing/2014/main" id="{5C5D4863-E15A-4CF5-B606-BE0F41F337FD}"/>
              </a:ext>
            </a:extLst>
          </p:cNvPr>
          <p:cNvSpPr/>
          <p:nvPr/>
        </p:nvSpPr>
        <p:spPr>
          <a:xfrm>
            <a:off x="6014651" y="142443"/>
            <a:ext cx="586825" cy="323498"/>
          </a:xfrm>
          <a:prstGeom prst="cube">
            <a:avLst>
              <a:gd name="adj" fmla="val 77881"/>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7" name="直接箭头连接符 3606">
            <a:extLst>
              <a:ext uri="{FF2B5EF4-FFF2-40B4-BE49-F238E27FC236}">
                <a16:creationId xmlns:a16="http://schemas.microsoft.com/office/drawing/2014/main" id="{1D62C883-C075-46D9-9114-5A1A392356F1}"/>
              </a:ext>
            </a:extLst>
          </p:cNvPr>
          <p:cNvCxnSpPr>
            <a:stCxn id="448" idx="1"/>
            <a:endCxn id="3201" idx="1"/>
          </p:cNvCxnSpPr>
          <p:nvPr/>
        </p:nvCxnSpPr>
        <p:spPr>
          <a:xfrm>
            <a:off x="1797267" y="1929710"/>
            <a:ext cx="4360442" cy="8649"/>
          </a:xfrm>
          <a:prstGeom prst="straightConnector1">
            <a:avLst/>
          </a:prstGeom>
          <a:ln w="76200">
            <a:solidFill>
              <a:schemeClr val="accent4">
                <a:lumMod val="60000"/>
                <a:lumOff val="4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8" name="直接箭头连接符 3607">
            <a:extLst>
              <a:ext uri="{FF2B5EF4-FFF2-40B4-BE49-F238E27FC236}">
                <a16:creationId xmlns:a16="http://schemas.microsoft.com/office/drawing/2014/main" id="{B03B544E-8FF5-4C5B-A3B6-28FC151E4187}"/>
              </a:ext>
            </a:extLst>
          </p:cNvPr>
          <p:cNvCxnSpPr/>
          <p:nvPr/>
        </p:nvCxnSpPr>
        <p:spPr>
          <a:xfrm>
            <a:off x="1797267" y="2139825"/>
            <a:ext cx="4360442" cy="8649"/>
          </a:xfrm>
          <a:prstGeom prst="straightConnector1">
            <a:avLst/>
          </a:prstGeom>
          <a:ln w="76200">
            <a:solidFill>
              <a:schemeClr val="accent4">
                <a:lumMod val="60000"/>
                <a:lumOff val="4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9" name="直接箭头连接符 3608">
            <a:extLst>
              <a:ext uri="{FF2B5EF4-FFF2-40B4-BE49-F238E27FC236}">
                <a16:creationId xmlns:a16="http://schemas.microsoft.com/office/drawing/2014/main" id="{AEE5AD7B-474D-4281-B285-3E76E2CB2F6F}"/>
              </a:ext>
            </a:extLst>
          </p:cNvPr>
          <p:cNvCxnSpPr/>
          <p:nvPr/>
        </p:nvCxnSpPr>
        <p:spPr>
          <a:xfrm>
            <a:off x="1797267" y="2364813"/>
            <a:ext cx="4360442" cy="8649"/>
          </a:xfrm>
          <a:prstGeom prst="straightConnector1">
            <a:avLst/>
          </a:prstGeom>
          <a:ln w="76200">
            <a:solidFill>
              <a:schemeClr val="accent4">
                <a:lumMod val="60000"/>
                <a:lumOff val="4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0" name="直接箭头连接符 3609">
            <a:extLst>
              <a:ext uri="{FF2B5EF4-FFF2-40B4-BE49-F238E27FC236}">
                <a16:creationId xmlns:a16="http://schemas.microsoft.com/office/drawing/2014/main" id="{05E8E7E0-E83B-4519-9A12-15B9E80FFBE1}"/>
              </a:ext>
            </a:extLst>
          </p:cNvPr>
          <p:cNvCxnSpPr/>
          <p:nvPr/>
        </p:nvCxnSpPr>
        <p:spPr>
          <a:xfrm>
            <a:off x="1797269" y="2593413"/>
            <a:ext cx="4360442" cy="8649"/>
          </a:xfrm>
          <a:prstGeom prst="straightConnector1">
            <a:avLst/>
          </a:prstGeom>
          <a:ln w="76200">
            <a:solidFill>
              <a:schemeClr val="accent4">
                <a:lumMod val="60000"/>
                <a:lumOff val="4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1" name="直接箭头连接符 3610">
            <a:extLst>
              <a:ext uri="{FF2B5EF4-FFF2-40B4-BE49-F238E27FC236}">
                <a16:creationId xmlns:a16="http://schemas.microsoft.com/office/drawing/2014/main" id="{61030BA2-99A7-42CE-AD5C-5D0E4A0A85C9}"/>
              </a:ext>
            </a:extLst>
          </p:cNvPr>
          <p:cNvCxnSpPr/>
          <p:nvPr/>
        </p:nvCxnSpPr>
        <p:spPr>
          <a:xfrm>
            <a:off x="1797271" y="2817777"/>
            <a:ext cx="4360442" cy="8649"/>
          </a:xfrm>
          <a:prstGeom prst="straightConnector1">
            <a:avLst/>
          </a:prstGeom>
          <a:ln w="76200">
            <a:solidFill>
              <a:schemeClr val="accent4">
                <a:lumMod val="60000"/>
                <a:lumOff val="4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2" name="直接箭头连接符 3611">
            <a:extLst>
              <a:ext uri="{FF2B5EF4-FFF2-40B4-BE49-F238E27FC236}">
                <a16:creationId xmlns:a16="http://schemas.microsoft.com/office/drawing/2014/main" id="{E63FAA39-F2FF-416E-B7E7-35D73769C387}"/>
              </a:ext>
            </a:extLst>
          </p:cNvPr>
          <p:cNvCxnSpPr/>
          <p:nvPr/>
        </p:nvCxnSpPr>
        <p:spPr>
          <a:xfrm>
            <a:off x="1793037" y="3046378"/>
            <a:ext cx="4360442" cy="8649"/>
          </a:xfrm>
          <a:prstGeom prst="straightConnector1">
            <a:avLst/>
          </a:prstGeom>
          <a:ln w="76200">
            <a:solidFill>
              <a:schemeClr val="accent4">
                <a:lumMod val="60000"/>
                <a:lumOff val="4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3" name="直接箭头连接符 3612">
            <a:extLst>
              <a:ext uri="{FF2B5EF4-FFF2-40B4-BE49-F238E27FC236}">
                <a16:creationId xmlns:a16="http://schemas.microsoft.com/office/drawing/2014/main" id="{8EB638C8-5BA0-4337-BA97-6DB81CFEA140}"/>
              </a:ext>
            </a:extLst>
          </p:cNvPr>
          <p:cNvCxnSpPr/>
          <p:nvPr/>
        </p:nvCxnSpPr>
        <p:spPr>
          <a:xfrm>
            <a:off x="1793039" y="3270746"/>
            <a:ext cx="4360442" cy="8649"/>
          </a:xfrm>
          <a:prstGeom prst="straightConnector1">
            <a:avLst/>
          </a:prstGeom>
          <a:ln w="76200">
            <a:solidFill>
              <a:schemeClr val="accent4">
                <a:lumMod val="60000"/>
                <a:lumOff val="4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4" name="直接箭头连接符 3613">
            <a:extLst>
              <a:ext uri="{FF2B5EF4-FFF2-40B4-BE49-F238E27FC236}">
                <a16:creationId xmlns:a16="http://schemas.microsoft.com/office/drawing/2014/main" id="{E37BD824-904F-4C92-8F96-DF4DBF312003}"/>
              </a:ext>
            </a:extLst>
          </p:cNvPr>
          <p:cNvCxnSpPr/>
          <p:nvPr/>
        </p:nvCxnSpPr>
        <p:spPr>
          <a:xfrm>
            <a:off x="1793043" y="3495111"/>
            <a:ext cx="4360442" cy="8649"/>
          </a:xfrm>
          <a:prstGeom prst="straightConnector1">
            <a:avLst/>
          </a:prstGeom>
          <a:ln w="76200">
            <a:solidFill>
              <a:schemeClr val="accent4">
                <a:lumMod val="60000"/>
                <a:lumOff val="4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5" name="直接箭头连接符 3614">
            <a:extLst>
              <a:ext uri="{FF2B5EF4-FFF2-40B4-BE49-F238E27FC236}">
                <a16:creationId xmlns:a16="http://schemas.microsoft.com/office/drawing/2014/main" id="{99759B3A-DA3E-47FD-A503-266BFA0380BC}"/>
              </a:ext>
            </a:extLst>
          </p:cNvPr>
          <p:cNvCxnSpPr/>
          <p:nvPr/>
        </p:nvCxnSpPr>
        <p:spPr>
          <a:xfrm>
            <a:off x="1793046" y="3711009"/>
            <a:ext cx="4360442" cy="8649"/>
          </a:xfrm>
          <a:prstGeom prst="straightConnector1">
            <a:avLst/>
          </a:prstGeom>
          <a:ln w="76200">
            <a:solidFill>
              <a:schemeClr val="accent4">
                <a:lumMod val="60000"/>
                <a:lumOff val="4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16" name="文本框 3615">
            <a:extLst>
              <a:ext uri="{FF2B5EF4-FFF2-40B4-BE49-F238E27FC236}">
                <a16:creationId xmlns:a16="http://schemas.microsoft.com/office/drawing/2014/main" id="{7BD7E114-B512-4829-A17A-C85B801D0ABA}"/>
              </a:ext>
            </a:extLst>
          </p:cNvPr>
          <p:cNvSpPr txBox="1"/>
          <p:nvPr/>
        </p:nvSpPr>
        <p:spPr>
          <a:xfrm>
            <a:off x="1179109" y="4755798"/>
            <a:ext cx="1295400" cy="307777"/>
          </a:xfrm>
          <a:prstGeom prst="rect">
            <a:avLst/>
          </a:prstGeom>
          <a:noFill/>
        </p:spPr>
        <p:txBody>
          <a:bodyPr wrap="square" rtlCol="0">
            <a:spAutoFit/>
          </a:bodyPr>
          <a:lstStyle/>
          <a:p>
            <a:r>
              <a:rPr lang="en-US" altLang="zh-CN" dirty="0" err="1"/>
              <a:t>Input_size</a:t>
            </a:r>
            <a:r>
              <a:rPr lang="en-US" altLang="zh-CN" dirty="0"/>
              <a:t>=9</a:t>
            </a:r>
            <a:endParaRPr lang="zh-CN" altLang="en-US" dirty="0"/>
          </a:p>
        </p:txBody>
      </p:sp>
      <p:sp>
        <p:nvSpPr>
          <p:cNvPr id="3618" name="文本框 3617">
            <a:extLst>
              <a:ext uri="{FF2B5EF4-FFF2-40B4-BE49-F238E27FC236}">
                <a16:creationId xmlns:a16="http://schemas.microsoft.com/office/drawing/2014/main" id="{92AA56FA-0E57-43AC-94A4-1CE70D0D8159}"/>
              </a:ext>
            </a:extLst>
          </p:cNvPr>
          <p:cNvSpPr txBox="1"/>
          <p:nvPr/>
        </p:nvSpPr>
        <p:spPr>
          <a:xfrm>
            <a:off x="132727" y="2817777"/>
            <a:ext cx="1089969" cy="523220"/>
          </a:xfrm>
          <a:prstGeom prst="rect">
            <a:avLst/>
          </a:prstGeom>
          <a:noFill/>
        </p:spPr>
        <p:txBody>
          <a:bodyPr vert="horz" wrap="square" rtlCol="0">
            <a:spAutoFit/>
          </a:bodyPr>
          <a:lstStyle/>
          <a:p>
            <a:pPr algn="ctr"/>
            <a:r>
              <a:rPr lang="en-US" altLang="zh-CN" dirty="0" err="1"/>
              <a:t>Batch_size</a:t>
            </a:r>
            <a:r>
              <a:rPr lang="en-US" altLang="zh-CN" dirty="0"/>
              <a:t>=25</a:t>
            </a:r>
            <a:endParaRPr lang="zh-CN" altLang="en-US" dirty="0"/>
          </a:p>
        </p:txBody>
      </p:sp>
      <p:sp>
        <p:nvSpPr>
          <p:cNvPr id="3619" name="左大括号 3618">
            <a:extLst>
              <a:ext uri="{FF2B5EF4-FFF2-40B4-BE49-F238E27FC236}">
                <a16:creationId xmlns:a16="http://schemas.microsoft.com/office/drawing/2014/main" id="{CCB694FC-25C0-4D65-9B84-F397D2E57715}"/>
              </a:ext>
            </a:extLst>
          </p:cNvPr>
          <p:cNvSpPr/>
          <p:nvPr/>
        </p:nvSpPr>
        <p:spPr>
          <a:xfrm>
            <a:off x="1098316" y="1778000"/>
            <a:ext cx="308568" cy="2554810"/>
          </a:xfrm>
          <a:prstGeom prst="leftBrace">
            <a:avLst>
              <a:gd name="adj1" fmla="val 26024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21" name="文本框 3620">
            <a:extLst>
              <a:ext uri="{FF2B5EF4-FFF2-40B4-BE49-F238E27FC236}">
                <a16:creationId xmlns:a16="http://schemas.microsoft.com/office/drawing/2014/main" id="{AABC497D-0503-43FD-9D42-6794C90949EC}"/>
              </a:ext>
            </a:extLst>
          </p:cNvPr>
          <p:cNvSpPr txBox="1"/>
          <p:nvPr/>
        </p:nvSpPr>
        <p:spPr>
          <a:xfrm>
            <a:off x="3112368" y="4674161"/>
            <a:ext cx="1797050" cy="307777"/>
          </a:xfrm>
          <a:prstGeom prst="rect">
            <a:avLst/>
          </a:prstGeom>
          <a:noFill/>
        </p:spPr>
        <p:txBody>
          <a:bodyPr wrap="square" rtlCol="0">
            <a:spAutoFit/>
          </a:bodyPr>
          <a:lstStyle/>
          <a:p>
            <a:r>
              <a:rPr lang="en-US" altLang="zh-CN" dirty="0" err="1"/>
              <a:t>Sequence_length</a:t>
            </a:r>
            <a:r>
              <a:rPr lang="en-US" altLang="zh-CN" dirty="0"/>
              <a:t>=6</a:t>
            </a:r>
            <a:endParaRPr lang="zh-CN" altLang="en-US" dirty="0"/>
          </a:p>
        </p:txBody>
      </p:sp>
      <p:sp>
        <p:nvSpPr>
          <p:cNvPr id="3622" name="左大括号 3621">
            <a:extLst>
              <a:ext uri="{FF2B5EF4-FFF2-40B4-BE49-F238E27FC236}">
                <a16:creationId xmlns:a16="http://schemas.microsoft.com/office/drawing/2014/main" id="{2C8F7155-5ED2-4BF9-A268-1E943B580A5F}"/>
              </a:ext>
            </a:extLst>
          </p:cNvPr>
          <p:cNvSpPr/>
          <p:nvPr/>
        </p:nvSpPr>
        <p:spPr>
          <a:xfrm>
            <a:off x="1214687" y="570865"/>
            <a:ext cx="247472" cy="939448"/>
          </a:xfrm>
          <a:prstGeom prst="leftBrace">
            <a:avLst>
              <a:gd name="adj1" fmla="val 260242"/>
              <a:gd name="adj2" fmla="val 52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23" name="文本框 3622">
            <a:extLst>
              <a:ext uri="{FF2B5EF4-FFF2-40B4-BE49-F238E27FC236}">
                <a16:creationId xmlns:a16="http://schemas.microsoft.com/office/drawing/2014/main" id="{58515D8E-79B8-44BE-B705-CD46FFB356BF}"/>
              </a:ext>
            </a:extLst>
          </p:cNvPr>
          <p:cNvSpPr txBox="1"/>
          <p:nvPr/>
        </p:nvSpPr>
        <p:spPr>
          <a:xfrm>
            <a:off x="-58905" y="679118"/>
            <a:ext cx="1630407" cy="523220"/>
          </a:xfrm>
          <a:prstGeom prst="rect">
            <a:avLst/>
          </a:prstGeom>
          <a:noFill/>
        </p:spPr>
        <p:txBody>
          <a:bodyPr vert="horz" wrap="square" rtlCol="0">
            <a:spAutoFit/>
          </a:bodyPr>
          <a:lstStyle/>
          <a:p>
            <a:pPr algn="ctr"/>
            <a:r>
              <a:rPr lang="en-US" altLang="zh-CN" dirty="0" err="1"/>
              <a:t>Hidden_layer</a:t>
            </a:r>
            <a:endParaRPr lang="en-US" altLang="zh-CN" dirty="0"/>
          </a:p>
          <a:p>
            <a:pPr algn="ctr"/>
            <a:r>
              <a:rPr lang="en-US" altLang="zh-CN" dirty="0"/>
              <a:t>=12</a:t>
            </a:r>
            <a:endParaRPr lang="zh-CN" altLang="en-US" dirty="0"/>
          </a:p>
        </p:txBody>
      </p:sp>
      <p:sp>
        <p:nvSpPr>
          <p:cNvPr id="3624" name="文本框 3623">
            <a:extLst>
              <a:ext uri="{FF2B5EF4-FFF2-40B4-BE49-F238E27FC236}">
                <a16:creationId xmlns:a16="http://schemas.microsoft.com/office/drawing/2014/main" id="{8F143617-DDFD-4CA5-9771-D7590358EADC}"/>
              </a:ext>
            </a:extLst>
          </p:cNvPr>
          <p:cNvSpPr txBox="1"/>
          <p:nvPr/>
        </p:nvSpPr>
        <p:spPr>
          <a:xfrm>
            <a:off x="6775450" y="94642"/>
            <a:ext cx="850900" cy="307777"/>
          </a:xfrm>
          <a:prstGeom prst="rect">
            <a:avLst/>
          </a:prstGeom>
          <a:noFill/>
        </p:spPr>
        <p:txBody>
          <a:bodyPr wrap="square" rtlCol="0">
            <a:spAutoFit/>
          </a:bodyPr>
          <a:lstStyle/>
          <a:p>
            <a:r>
              <a:rPr lang="en-US" altLang="zh-CN" dirty="0"/>
              <a:t>output</a:t>
            </a:r>
            <a:endParaRPr lang="zh-CN" altLang="en-US" dirty="0"/>
          </a:p>
        </p:txBody>
      </p:sp>
      <p:sp>
        <p:nvSpPr>
          <p:cNvPr id="3625" name="文本框 3624">
            <a:extLst>
              <a:ext uri="{FF2B5EF4-FFF2-40B4-BE49-F238E27FC236}">
                <a16:creationId xmlns:a16="http://schemas.microsoft.com/office/drawing/2014/main" id="{37C5B759-202B-4C9D-B882-BA9CE87DF67A}"/>
              </a:ext>
            </a:extLst>
          </p:cNvPr>
          <p:cNvSpPr txBox="1"/>
          <p:nvPr/>
        </p:nvSpPr>
        <p:spPr>
          <a:xfrm>
            <a:off x="6881600" y="1634798"/>
            <a:ext cx="1830925" cy="1200329"/>
          </a:xfrm>
          <a:prstGeom prst="rect">
            <a:avLst/>
          </a:prstGeom>
          <a:noFill/>
        </p:spPr>
        <p:txBody>
          <a:bodyPr wrap="square" rtlCol="0">
            <a:spAutoFit/>
          </a:bodyPr>
          <a:lstStyle/>
          <a:p>
            <a:r>
              <a:rPr lang="en-US" altLang="zh-CN" sz="1800" b="1" dirty="0"/>
              <a:t>The</a:t>
            </a:r>
          </a:p>
          <a:p>
            <a:r>
              <a:rPr lang="en-US" altLang="zh-CN" sz="1800" b="1" dirty="0"/>
              <a:t>Structure</a:t>
            </a:r>
          </a:p>
          <a:p>
            <a:r>
              <a:rPr lang="en-US" altLang="zh-CN" sz="1800" b="1" dirty="0"/>
              <a:t> of </a:t>
            </a:r>
          </a:p>
          <a:p>
            <a:r>
              <a:rPr lang="en-US" altLang="zh-CN" sz="1800" b="1" dirty="0"/>
              <a:t>LSTM Model</a:t>
            </a:r>
            <a:endParaRPr lang="zh-CN" altLang="en-US" sz="1800" b="1" dirty="0"/>
          </a:p>
        </p:txBody>
      </p:sp>
    </p:spTree>
    <p:extLst>
      <p:ext uri="{BB962C8B-B14F-4D97-AF65-F5344CB8AC3E}">
        <p14:creationId xmlns:p14="http://schemas.microsoft.com/office/powerpoint/2010/main" val="14796904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32"/>
        <p:cNvGrpSpPr/>
        <p:nvPr/>
      </p:nvGrpSpPr>
      <p:grpSpPr>
        <a:xfrm>
          <a:off x="0" y="0"/>
          <a:ext cx="0" cy="0"/>
          <a:chOff x="0" y="0"/>
          <a:chExt cx="0" cy="0"/>
        </a:xfrm>
      </p:grpSpPr>
      <p:sp>
        <p:nvSpPr>
          <p:cNvPr id="9633" name="Google Shape;9633;p118"/>
          <p:cNvSpPr/>
          <p:nvPr/>
        </p:nvSpPr>
        <p:spPr>
          <a:xfrm>
            <a:off x="183975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1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1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1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1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8" name="Google Shape;9638;p11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9639" name="Google Shape;9639;p118"/>
          <p:cNvGrpSpPr/>
          <p:nvPr/>
        </p:nvGrpSpPr>
        <p:grpSpPr>
          <a:xfrm>
            <a:off x="5438484" y="1704704"/>
            <a:ext cx="458224" cy="227991"/>
            <a:chOff x="5668659" y="1713442"/>
            <a:chExt cx="458224" cy="227991"/>
          </a:xfrm>
        </p:grpSpPr>
        <p:grpSp>
          <p:nvGrpSpPr>
            <p:cNvPr id="9640" name="Google Shape;9640;p118"/>
            <p:cNvGrpSpPr/>
            <p:nvPr/>
          </p:nvGrpSpPr>
          <p:grpSpPr>
            <a:xfrm>
              <a:off x="5802485" y="1713507"/>
              <a:ext cx="188679" cy="227926"/>
              <a:chOff x="5802485" y="1713507"/>
              <a:chExt cx="188679" cy="227926"/>
            </a:xfrm>
          </p:grpSpPr>
          <p:sp>
            <p:nvSpPr>
              <p:cNvPr id="9641" name="Google Shape;964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118"/>
            <p:cNvGrpSpPr/>
            <p:nvPr/>
          </p:nvGrpSpPr>
          <p:grpSpPr>
            <a:xfrm>
              <a:off x="5936312" y="1713442"/>
              <a:ext cx="190570" cy="227991"/>
              <a:chOff x="5936312" y="1713442"/>
              <a:chExt cx="190570" cy="227991"/>
            </a:xfrm>
          </p:grpSpPr>
          <p:sp>
            <p:nvSpPr>
              <p:cNvPr id="9644" name="Google Shape;964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47" name="Google Shape;9647;p118"/>
            <p:cNvGrpSpPr/>
            <p:nvPr/>
          </p:nvGrpSpPr>
          <p:grpSpPr>
            <a:xfrm>
              <a:off x="5668659" y="1714000"/>
              <a:ext cx="193488" cy="227433"/>
              <a:chOff x="5668659" y="1714000"/>
              <a:chExt cx="193488" cy="227433"/>
            </a:xfrm>
          </p:grpSpPr>
          <p:sp>
            <p:nvSpPr>
              <p:cNvPr id="9648" name="Google Shape;964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50" name="Google Shape;9650;p11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1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2" name="Google Shape;9652;p11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653" name="Google Shape;9653;p118"/>
          <p:cNvGrpSpPr/>
          <p:nvPr/>
        </p:nvGrpSpPr>
        <p:grpSpPr>
          <a:xfrm>
            <a:off x="1873680" y="1600871"/>
            <a:ext cx="570552" cy="583354"/>
            <a:chOff x="506259" y="2370079"/>
            <a:chExt cx="560574" cy="638941"/>
          </a:xfrm>
        </p:grpSpPr>
        <p:grpSp>
          <p:nvGrpSpPr>
            <p:cNvPr id="9654" name="Google Shape;9654;p118"/>
            <p:cNvGrpSpPr/>
            <p:nvPr/>
          </p:nvGrpSpPr>
          <p:grpSpPr>
            <a:xfrm>
              <a:off x="608609" y="2370079"/>
              <a:ext cx="458224" cy="523616"/>
              <a:chOff x="608609" y="2370079"/>
              <a:chExt cx="458224" cy="523616"/>
            </a:xfrm>
          </p:grpSpPr>
          <p:grpSp>
            <p:nvGrpSpPr>
              <p:cNvPr id="9655" name="Google Shape;9655;p118"/>
              <p:cNvGrpSpPr/>
              <p:nvPr/>
            </p:nvGrpSpPr>
            <p:grpSpPr>
              <a:xfrm>
                <a:off x="608609" y="2665704"/>
                <a:ext cx="458224" cy="227991"/>
                <a:chOff x="5668659" y="1713442"/>
                <a:chExt cx="458224" cy="227991"/>
              </a:xfrm>
            </p:grpSpPr>
            <p:grpSp>
              <p:nvGrpSpPr>
                <p:cNvPr id="9656" name="Google Shape;9656;p118"/>
                <p:cNvGrpSpPr/>
                <p:nvPr/>
              </p:nvGrpSpPr>
              <p:grpSpPr>
                <a:xfrm>
                  <a:off x="5802485" y="1713507"/>
                  <a:ext cx="188679" cy="227926"/>
                  <a:chOff x="5802485" y="1713507"/>
                  <a:chExt cx="188679" cy="227926"/>
                </a:xfrm>
              </p:grpSpPr>
              <p:sp>
                <p:nvSpPr>
                  <p:cNvPr id="9657" name="Google Shape;965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118"/>
                <p:cNvGrpSpPr/>
                <p:nvPr/>
              </p:nvGrpSpPr>
              <p:grpSpPr>
                <a:xfrm>
                  <a:off x="5936312" y="1713442"/>
                  <a:ext cx="190570" cy="227991"/>
                  <a:chOff x="5936312" y="1713442"/>
                  <a:chExt cx="190570" cy="227991"/>
                </a:xfrm>
              </p:grpSpPr>
              <p:sp>
                <p:nvSpPr>
                  <p:cNvPr id="9660" name="Google Shape;966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63" name="Google Shape;9663;p118"/>
                <p:cNvGrpSpPr/>
                <p:nvPr/>
              </p:nvGrpSpPr>
              <p:grpSpPr>
                <a:xfrm>
                  <a:off x="5668659" y="1714000"/>
                  <a:ext cx="193488" cy="227433"/>
                  <a:chOff x="5668659" y="1714000"/>
                  <a:chExt cx="193488" cy="227433"/>
                </a:xfrm>
              </p:grpSpPr>
              <p:sp>
                <p:nvSpPr>
                  <p:cNvPr id="9664" name="Google Shape;966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6" name="Google Shape;9666;p118"/>
              <p:cNvGrpSpPr/>
              <p:nvPr/>
            </p:nvGrpSpPr>
            <p:grpSpPr>
              <a:xfrm>
                <a:off x="608609" y="2511879"/>
                <a:ext cx="458224" cy="227991"/>
                <a:chOff x="5668659" y="1713442"/>
                <a:chExt cx="458224" cy="227991"/>
              </a:xfrm>
            </p:grpSpPr>
            <p:grpSp>
              <p:nvGrpSpPr>
                <p:cNvPr id="9667" name="Google Shape;9667;p118"/>
                <p:cNvGrpSpPr/>
                <p:nvPr/>
              </p:nvGrpSpPr>
              <p:grpSpPr>
                <a:xfrm>
                  <a:off x="5802485" y="1713507"/>
                  <a:ext cx="188679" cy="227926"/>
                  <a:chOff x="5802485" y="1713507"/>
                  <a:chExt cx="188679" cy="227926"/>
                </a:xfrm>
              </p:grpSpPr>
              <p:sp>
                <p:nvSpPr>
                  <p:cNvPr id="9668" name="Google Shape;966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0" name="Google Shape;9670;p118"/>
                <p:cNvGrpSpPr/>
                <p:nvPr/>
              </p:nvGrpSpPr>
              <p:grpSpPr>
                <a:xfrm>
                  <a:off x="5936312" y="1713442"/>
                  <a:ext cx="190570" cy="227991"/>
                  <a:chOff x="5936312" y="1713442"/>
                  <a:chExt cx="190570" cy="227991"/>
                </a:xfrm>
              </p:grpSpPr>
              <p:sp>
                <p:nvSpPr>
                  <p:cNvPr id="9671" name="Google Shape;967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74" name="Google Shape;9674;p118"/>
                <p:cNvGrpSpPr/>
                <p:nvPr/>
              </p:nvGrpSpPr>
              <p:grpSpPr>
                <a:xfrm>
                  <a:off x="5668659" y="1714000"/>
                  <a:ext cx="193488" cy="227433"/>
                  <a:chOff x="5668659" y="1714000"/>
                  <a:chExt cx="193488" cy="227433"/>
                </a:xfrm>
              </p:grpSpPr>
              <p:sp>
                <p:nvSpPr>
                  <p:cNvPr id="9675" name="Google Shape;967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77" name="Google Shape;9677;p118"/>
              <p:cNvGrpSpPr/>
              <p:nvPr/>
            </p:nvGrpSpPr>
            <p:grpSpPr>
              <a:xfrm>
                <a:off x="608609" y="2370079"/>
                <a:ext cx="458224" cy="227991"/>
                <a:chOff x="5668659" y="1713442"/>
                <a:chExt cx="458224" cy="227991"/>
              </a:xfrm>
            </p:grpSpPr>
            <p:grpSp>
              <p:nvGrpSpPr>
                <p:cNvPr id="9678" name="Google Shape;9678;p118"/>
                <p:cNvGrpSpPr/>
                <p:nvPr/>
              </p:nvGrpSpPr>
              <p:grpSpPr>
                <a:xfrm>
                  <a:off x="5802485" y="1713507"/>
                  <a:ext cx="188679" cy="227926"/>
                  <a:chOff x="5802485" y="1713507"/>
                  <a:chExt cx="188679" cy="227926"/>
                </a:xfrm>
              </p:grpSpPr>
              <p:sp>
                <p:nvSpPr>
                  <p:cNvPr id="9679" name="Google Shape;967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118"/>
                <p:cNvGrpSpPr/>
                <p:nvPr/>
              </p:nvGrpSpPr>
              <p:grpSpPr>
                <a:xfrm>
                  <a:off x="5936312" y="1713442"/>
                  <a:ext cx="190570" cy="227991"/>
                  <a:chOff x="5936312" y="1713442"/>
                  <a:chExt cx="190570" cy="227991"/>
                </a:xfrm>
              </p:grpSpPr>
              <p:sp>
                <p:nvSpPr>
                  <p:cNvPr id="9682" name="Google Shape;968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85" name="Google Shape;9685;p118"/>
                <p:cNvGrpSpPr/>
                <p:nvPr/>
              </p:nvGrpSpPr>
              <p:grpSpPr>
                <a:xfrm>
                  <a:off x="5668659" y="1714000"/>
                  <a:ext cx="193488" cy="227433"/>
                  <a:chOff x="5668659" y="1714000"/>
                  <a:chExt cx="193488" cy="227433"/>
                </a:xfrm>
              </p:grpSpPr>
              <p:sp>
                <p:nvSpPr>
                  <p:cNvPr id="9686" name="Google Shape;968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688" name="Google Shape;9688;p118"/>
            <p:cNvGrpSpPr/>
            <p:nvPr/>
          </p:nvGrpSpPr>
          <p:grpSpPr>
            <a:xfrm>
              <a:off x="558859" y="2427004"/>
              <a:ext cx="458224" cy="523616"/>
              <a:chOff x="608609" y="2370079"/>
              <a:chExt cx="458224" cy="523616"/>
            </a:xfrm>
          </p:grpSpPr>
          <p:grpSp>
            <p:nvGrpSpPr>
              <p:cNvPr id="9689" name="Google Shape;9689;p118"/>
              <p:cNvGrpSpPr/>
              <p:nvPr/>
            </p:nvGrpSpPr>
            <p:grpSpPr>
              <a:xfrm>
                <a:off x="608609" y="2665704"/>
                <a:ext cx="458224" cy="227991"/>
                <a:chOff x="5668659" y="1713442"/>
                <a:chExt cx="458224" cy="227991"/>
              </a:xfrm>
            </p:grpSpPr>
            <p:grpSp>
              <p:nvGrpSpPr>
                <p:cNvPr id="9690" name="Google Shape;9690;p118"/>
                <p:cNvGrpSpPr/>
                <p:nvPr/>
              </p:nvGrpSpPr>
              <p:grpSpPr>
                <a:xfrm>
                  <a:off x="5802485" y="1713507"/>
                  <a:ext cx="188679" cy="227926"/>
                  <a:chOff x="5802485" y="1713507"/>
                  <a:chExt cx="188679" cy="227926"/>
                </a:xfrm>
              </p:grpSpPr>
              <p:sp>
                <p:nvSpPr>
                  <p:cNvPr id="9691" name="Google Shape;969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118"/>
                <p:cNvGrpSpPr/>
                <p:nvPr/>
              </p:nvGrpSpPr>
              <p:grpSpPr>
                <a:xfrm>
                  <a:off x="5936312" y="1713442"/>
                  <a:ext cx="190570" cy="227991"/>
                  <a:chOff x="5936312" y="1713442"/>
                  <a:chExt cx="190570" cy="227991"/>
                </a:xfrm>
              </p:grpSpPr>
              <p:sp>
                <p:nvSpPr>
                  <p:cNvPr id="9694" name="Google Shape;969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97" name="Google Shape;9697;p118"/>
                <p:cNvGrpSpPr/>
                <p:nvPr/>
              </p:nvGrpSpPr>
              <p:grpSpPr>
                <a:xfrm>
                  <a:off x="5668659" y="1714000"/>
                  <a:ext cx="193488" cy="227433"/>
                  <a:chOff x="5668659" y="1714000"/>
                  <a:chExt cx="193488" cy="227433"/>
                </a:xfrm>
              </p:grpSpPr>
              <p:sp>
                <p:nvSpPr>
                  <p:cNvPr id="9698" name="Google Shape;969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0" name="Google Shape;9700;p118"/>
              <p:cNvGrpSpPr/>
              <p:nvPr/>
            </p:nvGrpSpPr>
            <p:grpSpPr>
              <a:xfrm>
                <a:off x="608609" y="2511879"/>
                <a:ext cx="458224" cy="227991"/>
                <a:chOff x="5668659" y="1713442"/>
                <a:chExt cx="458224" cy="227991"/>
              </a:xfrm>
            </p:grpSpPr>
            <p:grpSp>
              <p:nvGrpSpPr>
                <p:cNvPr id="9701" name="Google Shape;9701;p118"/>
                <p:cNvGrpSpPr/>
                <p:nvPr/>
              </p:nvGrpSpPr>
              <p:grpSpPr>
                <a:xfrm>
                  <a:off x="5802485" y="1713507"/>
                  <a:ext cx="188679" cy="227926"/>
                  <a:chOff x="5802485" y="1713507"/>
                  <a:chExt cx="188679" cy="227926"/>
                </a:xfrm>
              </p:grpSpPr>
              <p:sp>
                <p:nvSpPr>
                  <p:cNvPr id="9702" name="Google Shape;970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118"/>
                <p:cNvGrpSpPr/>
                <p:nvPr/>
              </p:nvGrpSpPr>
              <p:grpSpPr>
                <a:xfrm>
                  <a:off x="5936312" y="1713442"/>
                  <a:ext cx="190570" cy="227991"/>
                  <a:chOff x="5936312" y="1713442"/>
                  <a:chExt cx="190570" cy="227991"/>
                </a:xfrm>
              </p:grpSpPr>
              <p:sp>
                <p:nvSpPr>
                  <p:cNvPr id="9705" name="Google Shape;970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08" name="Google Shape;9708;p118"/>
                <p:cNvGrpSpPr/>
                <p:nvPr/>
              </p:nvGrpSpPr>
              <p:grpSpPr>
                <a:xfrm>
                  <a:off x="5668659" y="1714000"/>
                  <a:ext cx="193488" cy="227433"/>
                  <a:chOff x="5668659" y="1714000"/>
                  <a:chExt cx="193488" cy="227433"/>
                </a:xfrm>
              </p:grpSpPr>
              <p:sp>
                <p:nvSpPr>
                  <p:cNvPr id="9709" name="Google Shape;970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11" name="Google Shape;9711;p118"/>
              <p:cNvGrpSpPr/>
              <p:nvPr/>
            </p:nvGrpSpPr>
            <p:grpSpPr>
              <a:xfrm>
                <a:off x="608609" y="2370079"/>
                <a:ext cx="458224" cy="227991"/>
                <a:chOff x="5668659" y="1713442"/>
                <a:chExt cx="458224" cy="227991"/>
              </a:xfrm>
            </p:grpSpPr>
            <p:grpSp>
              <p:nvGrpSpPr>
                <p:cNvPr id="9712" name="Google Shape;9712;p118"/>
                <p:cNvGrpSpPr/>
                <p:nvPr/>
              </p:nvGrpSpPr>
              <p:grpSpPr>
                <a:xfrm>
                  <a:off x="5802485" y="1713507"/>
                  <a:ext cx="188679" cy="227926"/>
                  <a:chOff x="5802485" y="1713507"/>
                  <a:chExt cx="188679" cy="227926"/>
                </a:xfrm>
              </p:grpSpPr>
              <p:sp>
                <p:nvSpPr>
                  <p:cNvPr id="9713" name="Google Shape;971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118"/>
                <p:cNvGrpSpPr/>
                <p:nvPr/>
              </p:nvGrpSpPr>
              <p:grpSpPr>
                <a:xfrm>
                  <a:off x="5936312" y="1713442"/>
                  <a:ext cx="190570" cy="227991"/>
                  <a:chOff x="5936312" y="1713442"/>
                  <a:chExt cx="190570" cy="227991"/>
                </a:xfrm>
              </p:grpSpPr>
              <p:sp>
                <p:nvSpPr>
                  <p:cNvPr id="9716" name="Google Shape;971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19" name="Google Shape;9719;p118"/>
                <p:cNvGrpSpPr/>
                <p:nvPr/>
              </p:nvGrpSpPr>
              <p:grpSpPr>
                <a:xfrm>
                  <a:off x="5668659" y="1714000"/>
                  <a:ext cx="193488" cy="227433"/>
                  <a:chOff x="5668659" y="1714000"/>
                  <a:chExt cx="193488" cy="227433"/>
                </a:xfrm>
              </p:grpSpPr>
              <p:sp>
                <p:nvSpPr>
                  <p:cNvPr id="9720" name="Google Shape;972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22" name="Google Shape;9722;p118"/>
            <p:cNvGrpSpPr/>
            <p:nvPr/>
          </p:nvGrpSpPr>
          <p:grpSpPr>
            <a:xfrm>
              <a:off x="506259" y="2485404"/>
              <a:ext cx="458224" cy="523616"/>
              <a:chOff x="608609" y="2370079"/>
              <a:chExt cx="458224" cy="523616"/>
            </a:xfrm>
          </p:grpSpPr>
          <p:grpSp>
            <p:nvGrpSpPr>
              <p:cNvPr id="9723" name="Google Shape;9723;p118"/>
              <p:cNvGrpSpPr/>
              <p:nvPr/>
            </p:nvGrpSpPr>
            <p:grpSpPr>
              <a:xfrm>
                <a:off x="608609" y="2665704"/>
                <a:ext cx="458224" cy="227991"/>
                <a:chOff x="5668659" y="1713442"/>
                <a:chExt cx="458224" cy="227991"/>
              </a:xfrm>
            </p:grpSpPr>
            <p:grpSp>
              <p:nvGrpSpPr>
                <p:cNvPr id="9724" name="Google Shape;9724;p118"/>
                <p:cNvGrpSpPr/>
                <p:nvPr/>
              </p:nvGrpSpPr>
              <p:grpSpPr>
                <a:xfrm>
                  <a:off x="5802485" y="1713507"/>
                  <a:ext cx="188679" cy="227926"/>
                  <a:chOff x="5802485" y="1713507"/>
                  <a:chExt cx="188679" cy="227926"/>
                </a:xfrm>
              </p:grpSpPr>
              <p:sp>
                <p:nvSpPr>
                  <p:cNvPr id="9725" name="Google Shape;972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118"/>
                <p:cNvGrpSpPr/>
                <p:nvPr/>
              </p:nvGrpSpPr>
              <p:grpSpPr>
                <a:xfrm>
                  <a:off x="5936312" y="1713442"/>
                  <a:ext cx="190570" cy="227991"/>
                  <a:chOff x="5936312" y="1713442"/>
                  <a:chExt cx="190570" cy="227991"/>
                </a:xfrm>
              </p:grpSpPr>
              <p:sp>
                <p:nvSpPr>
                  <p:cNvPr id="9728" name="Google Shape;972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31" name="Google Shape;9731;p118"/>
                <p:cNvGrpSpPr/>
                <p:nvPr/>
              </p:nvGrpSpPr>
              <p:grpSpPr>
                <a:xfrm>
                  <a:off x="5668659" y="1714000"/>
                  <a:ext cx="193488" cy="227433"/>
                  <a:chOff x="5668659" y="1714000"/>
                  <a:chExt cx="193488" cy="227433"/>
                </a:xfrm>
              </p:grpSpPr>
              <p:sp>
                <p:nvSpPr>
                  <p:cNvPr id="9732" name="Google Shape;973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34" name="Google Shape;9734;p118"/>
              <p:cNvGrpSpPr/>
              <p:nvPr/>
            </p:nvGrpSpPr>
            <p:grpSpPr>
              <a:xfrm>
                <a:off x="608609" y="2511879"/>
                <a:ext cx="458224" cy="227991"/>
                <a:chOff x="5668659" y="1713442"/>
                <a:chExt cx="458224" cy="227991"/>
              </a:xfrm>
            </p:grpSpPr>
            <p:grpSp>
              <p:nvGrpSpPr>
                <p:cNvPr id="9735" name="Google Shape;9735;p118"/>
                <p:cNvGrpSpPr/>
                <p:nvPr/>
              </p:nvGrpSpPr>
              <p:grpSpPr>
                <a:xfrm>
                  <a:off x="5802485" y="1713507"/>
                  <a:ext cx="188679" cy="227926"/>
                  <a:chOff x="5802485" y="1713507"/>
                  <a:chExt cx="188679" cy="227926"/>
                </a:xfrm>
              </p:grpSpPr>
              <p:sp>
                <p:nvSpPr>
                  <p:cNvPr id="9736" name="Google Shape;973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118"/>
                <p:cNvGrpSpPr/>
                <p:nvPr/>
              </p:nvGrpSpPr>
              <p:grpSpPr>
                <a:xfrm>
                  <a:off x="5936312" y="1713442"/>
                  <a:ext cx="190570" cy="227991"/>
                  <a:chOff x="5936312" y="1713442"/>
                  <a:chExt cx="190570" cy="227991"/>
                </a:xfrm>
              </p:grpSpPr>
              <p:sp>
                <p:nvSpPr>
                  <p:cNvPr id="9739" name="Google Shape;973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42" name="Google Shape;9742;p118"/>
                <p:cNvGrpSpPr/>
                <p:nvPr/>
              </p:nvGrpSpPr>
              <p:grpSpPr>
                <a:xfrm>
                  <a:off x="5668659" y="1714000"/>
                  <a:ext cx="193488" cy="227433"/>
                  <a:chOff x="5668659" y="1714000"/>
                  <a:chExt cx="193488" cy="227433"/>
                </a:xfrm>
              </p:grpSpPr>
              <p:sp>
                <p:nvSpPr>
                  <p:cNvPr id="9743" name="Google Shape;974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45" name="Google Shape;9745;p118"/>
              <p:cNvGrpSpPr/>
              <p:nvPr/>
            </p:nvGrpSpPr>
            <p:grpSpPr>
              <a:xfrm>
                <a:off x="608609" y="2370079"/>
                <a:ext cx="458224" cy="227991"/>
                <a:chOff x="5668659" y="1713442"/>
                <a:chExt cx="458224" cy="227991"/>
              </a:xfrm>
            </p:grpSpPr>
            <p:grpSp>
              <p:nvGrpSpPr>
                <p:cNvPr id="9746" name="Google Shape;9746;p118"/>
                <p:cNvGrpSpPr/>
                <p:nvPr/>
              </p:nvGrpSpPr>
              <p:grpSpPr>
                <a:xfrm>
                  <a:off x="5802485" y="1713507"/>
                  <a:ext cx="188679" cy="227926"/>
                  <a:chOff x="5802485" y="1713507"/>
                  <a:chExt cx="188679" cy="227926"/>
                </a:xfrm>
              </p:grpSpPr>
              <p:sp>
                <p:nvSpPr>
                  <p:cNvPr id="9747" name="Google Shape;974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118"/>
                <p:cNvGrpSpPr/>
                <p:nvPr/>
              </p:nvGrpSpPr>
              <p:grpSpPr>
                <a:xfrm>
                  <a:off x="5936312" y="1713442"/>
                  <a:ext cx="190570" cy="227991"/>
                  <a:chOff x="5936312" y="1713442"/>
                  <a:chExt cx="190570" cy="227991"/>
                </a:xfrm>
              </p:grpSpPr>
              <p:sp>
                <p:nvSpPr>
                  <p:cNvPr id="9750" name="Google Shape;975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53" name="Google Shape;9753;p118"/>
                <p:cNvGrpSpPr/>
                <p:nvPr/>
              </p:nvGrpSpPr>
              <p:grpSpPr>
                <a:xfrm>
                  <a:off x="5668659" y="1714000"/>
                  <a:ext cx="193488" cy="227433"/>
                  <a:chOff x="5668659" y="1714000"/>
                  <a:chExt cx="193488" cy="227433"/>
                </a:xfrm>
              </p:grpSpPr>
              <p:sp>
                <p:nvSpPr>
                  <p:cNvPr id="9754" name="Google Shape;975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756" name="Google Shape;9756;p118"/>
          <p:cNvCxnSpPr>
            <a:endCxn id="9635"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757" name="Google Shape;9757;p118"/>
          <p:cNvGrpSpPr/>
          <p:nvPr/>
        </p:nvGrpSpPr>
        <p:grpSpPr>
          <a:xfrm>
            <a:off x="4414892" y="1600871"/>
            <a:ext cx="570552" cy="583354"/>
            <a:chOff x="506259" y="2370079"/>
            <a:chExt cx="560574" cy="638941"/>
          </a:xfrm>
        </p:grpSpPr>
        <p:grpSp>
          <p:nvGrpSpPr>
            <p:cNvPr id="9758" name="Google Shape;9758;p118"/>
            <p:cNvGrpSpPr/>
            <p:nvPr/>
          </p:nvGrpSpPr>
          <p:grpSpPr>
            <a:xfrm>
              <a:off x="608609" y="2370079"/>
              <a:ext cx="458224" cy="523616"/>
              <a:chOff x="608609" y="2370079"/>
              <a:chExt cx="458224" cy="523616"/>
            </a:xfrm>
          </p:grpSpPr>
          <p:grpSp>
            <p:nvGrpSpPr>
              <p:cNvPr id="9759" name="Google Shape;9759;p118"/>
              <p:cNvGrpSpPr/>
              <p:nvPr/>
            </p:nvGrpSpPr>
            <p:grpSpPr>
              <a:xfrm>
                <a:off x="608609" y="2665704"/>
                <a:ext cx="458224" cy="227991"/>
                <a:chOff x="5668659" y="1713442"/>
                <a:chExt cx="458224" cy="227991"/>
              </a:xfrm>
            </p:grpSpPr>
            <p:grpSp>
              <p:nvGrpSpPr>
                <p:cNvPr id="9760" name="Google Shape;9760;p118"/>
                <p:cNvGrpSpPr/>
                <p:nvPr/>
              </p:nvGrpSpPr>
              <p:grpSpPr>
                <a:xfrm>
                  <a:off x="5802485" y="1713507"/>
                  <a:ext cx="188679" cy="227926"/>
                  <a:chOff x="5802485" y="1713507"/>
                  <a:chExt cx="188679" cy="227926"/>
                </a:xfrm>
              </p:grpSpPr>
              <p:sp>
                <p:nvSpPr>
                  <p:cNvPr id="9761" name="Google Shape;976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118"/>
                <p:cNvGrpSpPr/>
                <p:nvPr/>
              </p:nvGrpSpPr>
              <p:grpSpPr>
                <a:xfrm>
                  <a:off x="5936312" y="1713442"/>
                  <a:ext cx="190570" cy="227991"/>
                  <a:chOff x="5936312" y="1713442"/>
                  <a:chExt cx="190570" cy="227991"/>
                </a:xfrm>
              </p:grpSpPr>
              <p:sp>
                <p:nvSpPr>
                  <p:cNvPr id="9764" name="Google Shape;976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67" name="Google Shape;9767;p118"/>
                <p:cNvGrpSpPr/>
                <p:nvPr/>
              </p:nvGrpSpPr>
              <p:grpSpPr>
                <a:xfrm>
                  <a:off x="5668659" y="1714000"/>
                  <a:ext cx="193488" cy="227433"/>
                  <a:chOff x="5668659" y="1714000"/>
                  <a:chExt cx="193488" cy="227433"/>
                </a:xfrm>
              </p:grpSpPr>
              <p:sp>
                <p:nvSpPr>
                  <p:cNvPr id="9768" name="Google Shape;976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70" name="Google Shape;9770;p118"/>
              <p:cNvGrpSpPr/>
              <p:nvPr/>
            </p:nvGrpSpPr>
            <p:grpSpPr>
              <a:xfrm>
                <a:off x="608609" y="2511879"/>
                <a:ext cx="458224" cy="227991"/>
                <a:chOff x="5668659" y="1713442"/>
                <a:chExt cx="458224" cy="227991"/>
              </a:xfrm>
            </p:grpSpPr>
            <p:grpSp>
              <p:nvGrpSpPr>
                <p:cNvPr id="9771" name="Google Shape;9771;p118"/>
                <p:cNvGrpSpPr/>
                <p:nvPr/>
              </p:nvGrpSpPr>
              <p:grpSpPr>
                <a:xfrm>
                  <a:off x="5802485" y="1713507"/>
                  <a:ext cx="188679" cy="227926"/>
                  <a:chOff x="5802485" y="1713507"/>
                  <a:chExt cx="188679" cy="227926"/>
                </a:xfrm>
              </p:grpSpPr>
              <p:sp>
                <p:nvSpPr>
                  <p:cNvPr id="9772" name="Google Shape;977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118"/>
                <p:cNvGrpSpPr/>
                <p:nvPr/>
              </p:nvGrpSpPr>
              <p:grpSpPr>
                <a:xfrm>
                  <a:off x="5936312" y="1713442"/>
                  <a:ext cx="190570" cy="227991"/>
                  <a:chOff x="5936312" y="1713442"/>
                  <a:chExt cx="190570" cy="227991"/>
                </a:xfrm>
              </p:grpSpPr>
              <p:sp>
                <p:nvSpPr>
                  <p:cNvPr id="9775" name="Google Shape;977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78" name="Google Shape;9778;p118"/>
                <p:cNvGrpSpPr/>
                <p:nvPr/>
              </p:nvGrpSpPr>
              <p:grpSpPr>
                <a:xfrm>
                  <a:off x="5668659" y="1714000"/>
                  <a:ext cx="193488" cy="227433"/>
                  <a:chOff x="5668659" y="1714000"/>
                  <a:chExt cx="193488" cy="227433"/>
                </a:xfrm>
              </p:grpSpPr>
              <p:sp>
                <p:nvSpPr>
                  <p:cNvPr id="9779" name="Google Shape;977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81" name="Google Shape;9781;p118"/>
              <p:cNvGrpSpPr/>
              <p:nvPr/>
            </p:nvGrpSpPr>
            <p:grpSpPr>
              <a:xfrm>
                <a:off x="608609" y="2370079"/>
                <a:ext cx="458224" cy="227991"/>
                <a:chOff x="5668659" y="1713442"/>
                <a:chExt cx="458224" cy="227991"/>
              </a:xfrm>
            </p:grpSpPr>
            <p:grpSp>
              <p:nvGrpSpPr>
                <p:cNvPr id="9782" name="Google Shape;9782;p118"/>
                <p:cNvGrpSpPr/>
                <p:nvPr/>
              </p:nvGrpSpPr>
              <p:grpSpPr>
                <a:xfrm>
                  <a:off x="5802485" y="1713507"/>
                  <a:ext cx="188679" cy="227926"/>
                  <a:chOff x="5802485" y="1713507"/>
                  <a:chExt cx="188679" cy="227926"/>
                </a:xfrm>
              </p:grpSpPr>
              <p:sp>
                <p:nvSpPr>
                  <p:cNvPr id="9783" name="Google Shape;978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118"/>
                <p:cNvGrpSpPr/>
                <p:nvPr/>
              </p:nvGrpSpPr>
              <p:grpSpPr>
                <a:xfrm>
                  <a:off x="5936312" y="1713442"/>
                  <a:ext cx="190570" cy="227991"/>
                  <a:chOff x="5936312" y="1713442"/>
                  <a:chExt cx="190570" cy="227991"/>
                </a:xfrm>
              </p:grpSpPr>
              <p:sp>
                <p:nvSpPr>
                  <p:cNvPr id="9786" name="Google Shape;978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89" name="Google Shape;9789;p118"/>
                <p:cNvGrpSpPr/>
                <p:nvPr/>
              </p:nvGrpSpPr>
              <p:grpSpPr>
                <a:xfrm>
                  <a:off x="5668659" y="1714000"/>
                  <a:ext cx="193488" cy="227433"/>
                  <a:chOff x="5668659" y="1714000"/>
                  <a:chExt cx="193488" cy="227433"/>
                </a:xfrm>
              </p:grpSpPr>
              <p:sp>
                <p:nvSpPr>
                  <p:cNvPr id="9790" name="Google Shape;979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92" name="Google Shape;9792;p118"/>
            <p:cNvGrpSpPr/>
            <p:nvPr/>
          </p:nvGrpSpPr>
          <p:grpSpPr>
            <a:xfrm>
              <a:off x="558859" y="2427004"/>
              <a:ext cx="458224" cy="523616"/>
              <a:chOff x="608609" y="2370079"/>
              <a:chExt cx="458224" cy="523616"/>
            </a:xfrm>
          </p:grpSpPr>
          <p:grpSp>
            <p:nvGrpSpPr>
              <p:cNvPr id="9793" name="Google Shape;9793;p118"/>
              <p:cNvGrpSpPr/>
              <p:nvPr/>
            </p:nvGrpSpPr>
            <p:grpSpPr>
              <a:xfrm>
                <a:off x="608609" y="2665704"/>
                <a:ext cx="458224" cy="227991"/>
                <a:chOff x="5668659" y="1713442"/>
                <a:chExt cx="458224" cy="227991"/>
              </a:xfrm>
            </p:grpSpPr>
            <p:grpSp>
              <p:nvGrpSpPr>
                <p:cNvPr id="9794" name="Google Shape;9794;p118"/>
                <p:cNvGrpSpPr/>
                <p:nvPr/>
              </p:nvGrpSpPr>
              <p:grpSpPr>
                <a:xfrm>
                  <a:off x="5802485" y="1713507"/>
                  <a:ext cx="188679" cy="227926"/>
                  <a:chOff x="5802485" y="1713507"/>
                  <a:chExt cx="188679" cy="227926"/>
                </a:xfrm>
              </p:grpSpPr>
              <p:sp>
                <p:nvSpPr>
                  <p:cNvPr id="9795" name="Google Shape;979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118"/>
                <p:cNvGrpSpPr/>
                <p:nvPr/>
              </p:nvGrpSpPr>
              <p:grpSpPr>
                <a:xfrm>
                  <a:off x="5936312" y="1713442"/>
                  <a:ext cx="190570" cy="227991"/>
                  <a:chOff x="5936312" y="1713442"/>
                  <a:chExt cx="190570" cy="227991"/>
                </a:xfrm>
              </p:grpSpPr>
              <p:sp>
                <p:nvSpPr>
                  <p:cNvPr id="9798" name="Google Shape;979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01" name="Google Shape;9801;p118"/>
                <p:cNvGrpSpPr/>
                <p:nvPr/>
              </p:nvGrpSpPr>
              <p:grpSpPr>
                <a:xfrm>
                  <a:off x="5668659" y="1714000"/>
                  <a:ext cx="193488" cy="227433"/>
                  <a:chOff x="5668659" y="1714000"/>
                  <a:chExt cx="193488" cy="227433"/>
                </a:xfrm>
              </p:grpSpPr>
              <p:sp>
                <p:nvSpPr>
                  <p:cNvPr id="9802" name="Google Shape;980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04" name="Google Shape;9804;p118"/>
              <p:cNvGrpSpPr/>
              <p:nvPr/>
            </p:nvGrpSpPr>
            <p:grpSpPr>
              <a:xfrm>
                <a:off x="608609" y="2511879"/>
                <a:ext cx="458224" cy="227991"/>
                <a:chOff x="5668659" y="1713442"/>
                <a:chExt cx="458224" cy="227991"/>
              </a:xfrm>
            </p:grpSpPr>
            <p:grpSp>
              <p:nvGrpSpPr>
                <p:cNvPr id="9805" name="Google Shape;9805;p118"/>
                <p:cNvGrpSpPr/>
                <p:nvPr/>
              </p:nvGrpSpPr>
              <p:grpSpPr>
                <a:xfrm>
                  <a:off x="5802485" y="1713507"/>
                  <a:ext cx="188679" cy="227926"/>
                  <a:chOff x="5802485" y="1713507"/>
                  <a:chExt cx="188679" cy="227926"/>
                </a:xfrm>
              </p:grpSpPr>
              <p:sp>
                <p:nvSpPr>
                  <p:cNvPr id="9806" name="Google Shape;980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18"/>
                <p:cNvGrpSpPr/>
                <p:nvPr/>
              </p:nvGrpSpPr>
              <p:grpSpPr>
                <a:xfrm>
                  <a:off x="5936312" y="1713442"/>
                  <a:ext cx="190570" cy="227991"/>
                  <a:chOff x="5936312" y="1713442"/>
                  <a:chExt cx="190570" cy="227991"/>
                </a:xfrm>
              </p:grpSpPr>
              <p:sp>
                <p:nvSpPr>
                  <p:cNvPr id="9809" name="Google Shape;980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12" name="Google Shape;9812;p118"/>
                <p:cNvGrpSpPr/>
                <p:nvPr/>
              </p:nvGrpSpPr>
              <p:grpSpPr>
                <a:xfrm>
                  <a:off x="5668659" y="1714000"/>
                  <a:ext cx="193488" cy="227433"/>
                  <a:chOff x="5668659" y="1714000"/>
                  <a:chExt cx="193488" cy="227433"/>
                </a:xfrm>
              </p:grpSpPr>
              <p:sp>
                <p:nvSpPr>
                  <p:cNvPr id="9813" name="Google Shape;981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5" name="Google Shape;9815;p118"/>
              <p:cNvGrpSpPr/>
              <p:nvPr/>
            </p:nvGrpSpPr>
            <p:grpSpPr>
              <a:xfrm>
                <a:off x="608609" y="2370079"/>
                <a:ext cx="458224" cy="227991"/>
                <a:chOff x="5668659" y="1713442"/>
                <a:chExt cx="458224" cy="227991"/>
              </a:xfrm>
            </p:grpSpPr>
            <p:grpSp>
              <p:nvGrpSpPr>
                <p:cNvPr id="9816" name="Google Shape;9816;p118"/>
                <p:cNvGrpSpPr/>
                <p:nvPr/>
              </p:nvGrpSpPr>
              <p:grpSpPr>
                <a:xfrm>
                  <a:off x="5802485" y="1713507"/>
                  <a:ext cx="188679" cy="227926"/>
                  <a:chOff x="5802485" y="1713507"/>
                  <a:chExt cx="188679" cy="227926"/>
                </a:xfrm>
              </p:grpSpPr>
              <p:sp>
                <p:nvSpPr>
                  <p:cNvPr id="9817" name="Google Shape;981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9" name="Google Shape;9819;p118"/>
                <p:cNvGrpSpPr/>
                <p:nvPr/>
              </p:nvGrpSpPr>
              <p:grpSpPr>
                <a:xfrm>
                  <a:off x="5936312" y="1713442"/>
                  <a:ext cx="190570" cy="227991"/>
                  <a:chOff x="5936312" y="1713442"/>
                  <a:chExt cx="190570" cy="227991"/>
                </a:xfrm>
              </p:grpSpPr>
              <p:sp>
                <p:nvSpPr>
                  <p:cNvPr id="9820" name="Google Shape;982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23" name="Google Shape;9823;p118"/>
                <p:cNvGrpSpPr/>
                <p:nvPr/>
              </p:nvGrpSpPr>
              <p:grpSpPr>
                <a:xfrm>
                  <a:off x="5668659" y="1714000"/>
                  <a:ext cx="193488" cy="227433"/>
                  <a:chOff x="5668659" y="1714000"/>
                  <a:chExt cx="193488" cy="227433"/>
                </a:xfrm>
              </p:grpSpPr>
              <p:sp>
                <p:nvSpPr>
                  <p:cNvPr id="9824" name="Google Shape;982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826" name="Google Shape;9826;p118"/>
            <p:cNvGrpSpPr/>
            <p:nvPr/>
          </p:nvGrpSpPr>
          <p:grpSpPr>
            <a:xfrm>
              <a:off x="506259" y="2485404"/>
              <a:ext cx="458224" cy="523616"/>
              <a:chOff x="608609" y="2370079"/>
              <a:chExt cx="458224" cy="523616"/>
            </a:xfrm>
          </p:grpSpPr>
          <p:grpSp>
            <p:nvGrpSpPr>
              <p:cNvPr id="9827" name="Google Shape;9827;p118"/>
              <p:cNvGrpSpPr/>
              <p:nvPr/>
            </p:nvGrpSpPr>
            <p:grpSpPr>
              <a:xfrm>
                <a:off x="608609" y="2665704"/>
                <a:ext cx="458224" cy="227991"/>
                <a:chOff x="5668659" y="1713442"/>
                <a:chExt cx="458224" cy="227991"/>
              </a:xfrm>
            </p:grpSpPr>
            <p:grpSp>
              <p:nvGrpSpPr>
                <p:cNvPr id="9828" name="Google Shape;9828;p118"/>
                <p:cNvGrpSpPr/>
                <p:nvPr/>
              </p:nvGrpSpPr>
              <p:grpSpPr>
                <a:xfrm>
                  <a:off x="5802485" y="1713507"/>
                  <a:ext cx="188679" cy="227926"/>
                  <a:chOff x="5802485" y="1713507"/>
                  <a:chExt cx="188679" cy="227926"/>
                </a:xfrm>
              </p:grpSpPr>
              <p:sp>
                <p:nvSpPr>
                  <p:cNvPr id="9829" name="Google Shape;982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118"/>
                <p:cNvGrpSpPr/>
                <p:nvPr/>
              </p:nvGrpSpPr>
              <p:grpSpPr>
                <a:xfrm>
                  <a:off x="5936312" y="1713442"/>
                  <a:ext cx="190570" cy="227991"/>
                  <a:chOff x="5936312" y="1713442"/>
                  <a:chExt cx="190570" cy="227991"/>
                </a:xfrm>
              </p:grpSpPr>
              <p:sp>
                <p:nvSpPr>
                  <p:cNvPr id="9832" name="Google Shape;983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35" name="Google Shape;9835;p118"/>
                <p:cNvGrpSpPr/>
                <p:nvPr/>
              </p:nvGrpSpPr>
              <p:grpSpPr>
                <a:xfrm>
                  <a:off x="5668659" y="1714000"/>
                  <a:ext cx="193488" cy="227433"/>
                  <a:chOff x="5668659" y="1714000"/>
                  <a:chExt cx="193488" cy="227433"/>
                </a:xfrm>
              </p:grpSpPr>
              <p:sp>
                <p:nvSpPr>
                  <p:cNvPr id="9836" name="Google Shape;983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8" name="Google Shape;9838;p118"/>
              <p:cNvGrpSpPr/>
              <p:nvPr/>
            </p:nvGrpSpPr>
            <p:grpSpPr>
              <a:xfrm>
                <a:off x="608609" y="2511879"/>
                <a:ext cx="458224" cy="227991"/>
                <a:chOff x="5668659" y="1713442"/>
                <a:chExt cx="458224" cy="227991"/>
              </a:xfrm>
            </p:grpSpPr>
            <p:grpSp>
              <p:nvGrpSpPr>
                <p:cNvPr id="9839" name="Google Shape;9839;p118"/>
                <p:cNvGrpSpPr/>
                <p:nvPr/>
              </p:nvGrpSpPr>
              <p:grpSpPr>
                <a:xfrm>
                  <a:off x="5802485" y="1713507"/>
                  <a:ext cx="188679" cy="227926"/>
                  <a:chOff x="5802485" y="1713507"/>
                  <a:chExt cx="188679" cy="227926"/>
                </a:xfrm>
              </p:grpSpPr>
              <p:sp>
                <p:nvSpPr>
                  <p:cNvPr id="9840" name="Google Shape;9840;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118"/>
                <p:cNvGrpSpPr/>
                <p:nvPr/>
              </p:nvGrpSpPr>
              <p:grpSpPr>
                <a:xfrm>
                  <a:off x="5936312" y="1713442"/>
                  <a:ext cx="190570" cy="227991"/>
                  <a:chOff x="5936312" y="1713442"/>
                  <a:chExt cx="190570" cy="227991"/>
                </a:xfrm>
              </p:grpSpPr>
              <p:sp>
                <p:nvSpPr>
                  <p:cNvPr id="9843" name="Google Shape;9843;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46" name="Google Shape;9846;p118"/>
                <p:cNvGrpSpPr/>
                <p:nvPr/>
              </p:nvGrpSpPr>
              <p:grpSpPr>
                <a:xfrm>
                  <a:off x="5668659" y="1714000"/>
                  <a:ext cx="193488" cy="227433"/>
                  <a:chOff x="5668659" y="1714000"/>
                  <a:chExt cx="193488" cy="227433"/>
                </a:xfrm>
              </p:grpSpPr>
              <p:sp>
                <p:nvSpPr>
                  <p:cNvPr id="9847" name="Google Shape;9847;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9" name="Google Shape;9849;p118"/>
              <p:cNvGrpSpPr/>
              <p:nvPr/>
            </p:nvGrpSpPr>
            <p:grpSpPr>
              <a:xfrm>
                <a:off x="608609" y="2370079"/>
                <a:ext cx="458224" cy="227991"/>
                <a:chOff x="5668659" y="1713442"/>
                <a:chExt cx="458224" cy="227991"/>
              </a:xfrm>
            </p:grpSpPr>
            <p:grpSp>
              <p:nvGrpSpPr>
                <p:cNvPr id="9850" name="Google Shape;9850;p118"/>
                <p:cNvGrpSpPr/>
                <p:nvPr/>
              </p:nvGrpSpPr>
              <p:grpSpPr>
                <a:xfrm>
                  <a:off x="5802485" y="1713507"/>
                  <a:ext cx="188679" cy="227926"/>
                  <a:chOff x="5802485" y="1713507"/>
                  <a:chExt cx="188679" cy="227926"/>
                </a:xfrm>
              </p:grpSpPr>
              <p:sp>
                <p:nvSpPr>
                  <p:cNvPr id="9851" name="Google Shape;985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118"/>
                <p:cNvGrpSpPr/>
                <p:nvPr/>
              </p:nvGrpSpPr>
              <p:grpSpPr>
                <a:xfrm>
                  <a:off x="5936312" y="1713442"/>
                  <a:ext cx="190570" cy="227991"/>
                  <a:chOff x="5936312" y="1713442"/>
                  <a:chExt cx="190570" cy="227991"/>
                </a:xfrm>
              </p:grpSpPr>
              <p:sp>
                <p:nvSpPr>
                  <p:cNvPr id="9854" name="Google Shape;985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57" name="Google Shape;9857;p118"/>
                <p:cNvGrpSpPr/>
                <p:nvPr/>
              </p:nvGrpSpPr>
              <p:grpSpPr>
                <a:xfrm>
                  <a:off x="5668659" y="1714000"/>
                  <a:ext cx="193488" cy="227433"/>
                  <a:chOff x="5668659" y="1714000"/>
                  <a:chExt cx="193488" cy="227433"/>
                </a:xfrm>
              </p:grpSpPr>
              <p:sp>
                <p:nvSpPr>
                  <p:cNvPr id="9858" name="Google Shape;985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860" name="Google Shape;9860;p118"/>
          <p:cNvCxnSpPr>
            <a:endCxn id="9649"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632"/>
        <p:cNvGrpSpPr/>
        <p:nvPr/>
      </p:nvGrpSpPr>
      <p:grpSpPr>
        <a:xfrm>
          <a:off x="0" y="0"/>
          <a:ext cx="0" cy="0"/>
          <a:chOff x="0" y="0"/>
          <a:chExt cx="0" cy="0"/>
        </a:xfrm>
      </p:grpSpPr>
      <p:sp>
        <p:nvSpPr>
          <p:cNvPr id="9633" name="Google Shape;9633;p118"/>
          <p:cNvSpPr/>
          <p:nvPr/>
        </p:nvSpPr>
        <p:spPr>
          <a:xfrm>
            <a:off x="183975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1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1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1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1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8" name="Google Shape;9638;p11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9639" name="Google Shape;9639;p118"/>
          <p:cNvGrpSpPr/>
          <p:nvPr/>
        </p:nvGrpSpPr>
        <p:grpSpPr>
          <a:xfrm>
            <a:off x="5438484" y="1704704"/>
            <a:ext cx="458224" cy="227991"/>
            <a:chOff x="5668659" y="1713442"/>
            <a:chExt cx="458224" cy="227991"/>
          </a:xfrm>
        </p:grpSpPr>
        <p:grpSp>
          <p:nvGrpSpPr>
            <p:cNvPr id="9640" name="Google Shape;9640;p118"/>
            <p:cNvGrpSpPr/>
            <p:nvPr/>
          </p:nvGrpSpPr>
          <p:grpSpPr>
            <a:xfrm>
              <a:off x="5802485" y="1713507"/>
              <a:ext cx="188679" cy="227926"/>
              <a:chOff x="5802485" y="1713507"/>
              <a:chExt cx="188679" cy="227926"/>
            </a:xfrm>
          </p:grpSpPr>
          <p:sp>
            <p:nvSpPr>
              <p:cNvPr id="9641" name="Google Shape;964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118"/>
            <p:cNvGrpSpPr/>
            <p:nvPr/>
          </p:nvGrpSpPr>
          <p:grpSpPr>
            <a:xfrm>
              <a:off x="5936312" y="1713442"/>
              <a:ext cx="190570" cy="227991"/>
              <a:chOff x="5936312" y="1713442"/>
              <a:chExt cx="190570" cy="227991"/>
            </a:xfrm>
          </p:grpSpPr>
          <p:sp>
            <p:nvSpPr>
              <p:cNvPr id="9644" name="Google Shape;964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47" name="Google Shape;9647;p118"/>
            <p:cNvGrpSpPr/>
            <p:nvPr/>
          </p:nvGrpSpPr>
          <p:grpSpPr>
            <a:xfrm>
              <a:off x="5668659" y="1714000"/>
              <a:ext cx="193488" cy="227433"/>
              <a:chOff x="5668659" y="1714000"/>
              <a:chExt cx="193488" cy="227433"/>
            </a:xfrm>
          </p:grpSpPr>
          <p:sp>
            <p:nvSpPr>
              <p:cNvPr id="9648" name="Google Shape;964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50" name="Google Shape;9650;p11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1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2" name="Google Shape;9652;p11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653" name="Google Shape;9653;p118"/>
          <p:cNvGrpSpPr/>
          <p:nvPr/>
        </p:nvGrpSpPr>
        <p:grpSpPr>
          <a:xfrm>
            <a:off x="1873680" y="1600871"/>
            <a:ext cx="570552" cy="583354"/>
            <a:chOff x="506259" y="2370079"/>
            <a:chExt cx="560574" cy="638941"/>
          </a:xfrm>
        </p:grpSpPr>
        <p:grpSp>
          <p:nvGrpSpPr>
            <p:cNvPr id="9654" name="Google Shape;9654;p118"/>
            <p:cNvGrpSpPr/>
            <p:nvPr/>
          </p:nvGrpSpPr>
          <p:grpSpPr>
            <a:xfrm>
              <a:off x="608609" y="2370079"/>
              <a:ext cx="458224" cy="523616"/>
              <a:chOff x="608609" y="2370079"/>
              <a:chExt cx="458224" cy="523616"/>
            </a:xfrm>
          </p:grpSpPr>
          <p:grpSp>
            <p:nvGrpSpPr>
              <p:cNvPr id="9655" name="Google Shape;9655;p118"/>
              <p:cNvGrpSpPr/>
              <p:nvPr/>
            </p:nvGrpSpPr>
            <p:grpSpPr>
              <a:xfrm>
                <a:off x="608609" y="2665704"/>
                <a:ext cx="458224" cy="227991"/>
                <a:chOff x="5668659" y="1713442"/>
                <a:chExt cx="458224" cy="227991"/>
              </a:xfrm>
            </p:grpSpPr>
            <p:grpSp>
              <p:nvGrpSpPr>
                <p:cNvPr id="9656" name="Google Shape;9656;p118"/>
                <p:cNvGrpSpPr/>
                <p:nvPr/>
              </p:nvGrpSpPr>
              <p:grpSpPr>
                <a:xfrm>
                  <a:off x="5802485" y="1713507"/>
                  <a:ext cx="188679" cy="227926"/>
                  <a:chOff x="5802485" y="1713507"/>
                  <a:chExt cx="188679" cy="227926"/>
                </a:xfrm>
              </p:grpSpPr>
              <p:sp>
                <p:nvSpPr>
                  <p:cNvPr id="9657" name="Google Shape;965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118"/>
                <p:cNvGrpSpPr/>
                <p:nvPr/>
              </p:nvGrpSpPr>
              <p:grpSpPr>
                <a:xfrm>
                  <a:off x="5936312" y="1713442"/>
                  <a:ext cx="190570" cy="227991"/>
                  <a:chOff x="5936312" y="1713442"/>
                  <a:chExt cx="190570" cy="227991"/>
                </a:xfrm>
              </p:grpSpPr>
              <p:sp>
                <p:nvSpPr>
                  <p:cNvPr id="9660" name="Google Shape;966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63" name="Google Shape;9663;p118"/>
                <p:cNvGrpSpPr/>
                <p:nvPr/>
              </p:nvGrpSpPr>
              <p:grpSpPr>
                <a:xfrm>
                  <a:off x="5668659" y="1714000"/>
                  <a:ext cx="193488" cy="227433"/>
                  <a:chOff x="5668659" y="1714000"/>
                  <a:chExt cx="193488" cy="227433"/>
                </a:xfrm>
              </p:grpSpPr>
              <p:sp>
                <p:nvSpPr>
                  <p:cNvPr id="9664" name="Google Shape;966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6" name="Google Shape;9666;p118"/>
              <p:cNvGrpSpPr/>
              <p:nvPr/>
            </p:nvGrpSpPr>
            <p:grpSpPr>
              <a:xfrm>
                <a:off x="608609" y="2511879"/>
                <a:ext cx="458224" cy="227991"/>
                <a:chOff x="5668659" y="1713442"/>
                <a:chExt cx="458224" cy="227991"/>
              </a:xfrm>
            </p:grpSpPr>
            <p:grpSp>
              <p:nvGrpSpPr>
                <p:cNvPr id="9667" name="Google Shape;9667;p118"/>
                <p:cNvGrpSpPr/>
                <p:nvPr/>
              </p:nvGrpSpPr>
              <p:grpSpPr>
                <a:xfrm>
                  <a:off x="5802485" y="1713507"/>
                  <a:ext cx="188679" cy="227926"/>
                  <a:chOff x="5802485" y="1713507"/>
                  <a:chExt cx="188679" cy="227926"/>
                </a:xfrm>
              </p:grpSpPr>
              <p:sp>
                <p:nvSpPr>
                  <p:cNvPr id="9668" name="Google Shape;966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0" name="Google Shape;9670;p118"/>
                <p:cNvGrpSpPr/>
                <p:nvPr/>
              </p:nvGrpSpPr>
              <p:grpSpPr>
                <a:xfrm>
                  <a:off x="5936312" y="1713442"/>
                  <a:ext cx="190570" cy="227991"/>
                  <a:chOff x="5936312" y="1713442"/>
                  <a:chExt cx="190570" cy="227991"/>
                </a:xfrm>
              </p:grpSpPr>
              <p:sp>
                <p:nvSpPr>
                  <p:cNvPr id="9671" name="Google Shape;967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74" name="Google Shape;9674;p118"/>
                <p:cNvGrpSpPr/>
                <p:nvPr/>
              </p:nvGrpSpPr>
              <p:grpSpPr>
                <a:xfrm>
                  <a:off x="5668659" y="1714000"/>
                  <a:ext cx="193488" cy="227433"/>
                  <a:chOff x="5668659" y="1714000"/>
                  <a:chExt cx="193488" cy="227433"/>
                </a:xfrm>
              </p:grpSpPr>
              <p:sp>
                <p:nvSpPr>
                  <p:cNvPr id="9675" name="Google Shape;967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77" name="Google Shape;9677;p118"/>
              <p:cNvGrpSpPr/>
              <p:nvPr/>
            </p:nvGrpSpPr>
            <p:grpSpPr>
              <a:xfrm>
                <a:off x="608609" y="2370079"/>
                <a:ext cx="458224" cy="227991"/>
                <a:chOff x="5668659" y="1713442"/>
                <a:chExt cx="458224" cy="227991"/>
              </a:xfrm>
            </p:grpSpPr>
            <p:grpSp>
              <p:nvGrpSpPr>
                <p:cNvPr id="9678" name="Google Shape;9678;p118"/>
                <p:cNvGrpSpPr/>
                <p:nvPr/>
              </p:nvGrpSpPr>
              <p:grpSpPr>
                <a:xfrm>
                  <a:off x="5802485" y="1713507"/>
                  <a:ext cx="188679" cy="227926"/>
                  <a:chOff x="5802485" y="1713507"/>
                  <a:chExt cx="188679" cy="227926"/>
                </a:xfrm>
              </p:grpSpPr>
              <p:sp>
                <p:nvSpPr>
                  <p:cNvPr id="9679" name="Google Shape;967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118"/>
                <p:cNvGrpSpPr/>
                <p:nvPr/>
              </p:nvGrpSpPr>
              <p:grpSpPr>
                <a:xfrm>
                  <a:off x="5936312" y="1713442"/>
                  <a:ext cx="190570" cy="227991"/>
                  <a:chOff x="5936312" y="1713442"/>
                  <a:chExt cx="190570" cy="227991"/>
                </a:xfrm>
              </p:grpSpPr>
              <p:sp>
                <p:nvSpPr>
                  <p:cNvPr id="9682" name="Google Shape;968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85" name="Google Shape;9685;p118"/>
                <p:cNvGrpSpPr/>
                <p:nvPr/>
              </p:nvGrpSpPr>
              <p:grpSpPr>
                <a:xfrm>
                  <a:off x="5668659" y="1714000"/>
                  <a:ext cx="193488" cy="227433"/>
                  <a:chOff x="5668659" y="1714000"/>
                  <a:chExt cx="193488" cy="227433"/>
                </a:xfrm>
              </p:grpSpPr>
              <p:sp>
                <p:nvSpPr>
                  <p:cNvPr id="9686" name="Google Shape;968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688" name="Google Shape;9688;p118"/>
            <p:cNvGrpSpPr/>
            <p:nvPr/>
          </p:nvGrpSpPr>
          <p:grpSpPr>
            <a:xfrm>
              <a:off x="558859" y="2427004"/>
              <a:ext cx="458224" cy="523616"/>
              <a:chOff x="608609" y="2370079"/>
              <a:chExt cx="458224" cy="523616"/>
            </a:xfrm>
          </p:grpSpPr>
          <p:grpSp>
            <p:nvGrpSpPr>
              <p:cNvPr id="9689" name="Google Shape;9689;p118"/>
              <p:cNvGrpSpPr/>
              <p:nvPr/>
            </p:nvGrpSpPr>
            <p:grpSpPr>
              <a:xfrm>
                <a:off x="608609" y="2665704"/>
                <a:ext cx="458224" cy="227991"/>
                <a:chOff x="5668659" y="1713442"/>
                <a:chExt cx="458224" cy="227991"/>
              </a:xfrm>
            </p:grpSpPr>
            <p:grpSp>
              <p:nvGrpSpPr>
                <p:cNvPr id="9690" name="Google Shape;9690;p118"/>
                <p:cNvGrpSpPr/>
                <p:nvPr/>
              </p:nvGrpSpPr>
              <p:grpSpPr>
                <a:xfrm>
                  <a:off x="5802485" y="1713507"/>
                  <a:ext cx="188679" cy="227926"/>
                  <a:chOff x="5802485" y="1713507"/>
                  <a:chExt cx="188679" cy="227926"/>
                </a:xfrm>
              </p:grpSpPr>
              <p:sp>
                <p:nvSpPr>
                  <p:cNvPr id="9691" name="Google Shape;969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118"/>
                <p:cNvGrpSpPr/>
                <p:nvPr/>
              </p:nvGrpSpPr>
              <p:grpSpPr>
                <a:xfrm>
                  <a:off x="5936312" y="1713442"/>
                  <a:ext cx="190570" cy="227991"/>
                  <a:chOff x="5936312" y="1713442"/>
                  <a:chExt cx="190570" cy="227991"/>
                </a:xfrm>
              </p:grpSpPr>
              <p:sp>
                <p:nvSpPr>
                  <p:cNvPr id="9694" name="Google Shape;969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97" name="Google Shape;9697;p118"/>
                <p:cNvGrpSpPr/>
                <p:nvPr/>
              </p:nvGrpSpPr>
              <p:grpSpPr>
                <a:xfrm>
                  <a:off x="5668659" y="1714000"/>
                  <a:ext cx="193488" cy="227433"/>
                  <a:chOff x="5668659" y="1714000"/>
                  <a:chExt cx="193488" cy="227433"/>
                </a:xfrm>
              </p:grpSpPr>
              <p:sp>
                <p:nvSpPr>
                  <p:cNvPr id="9698" name="Google Shape;969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0" name="Google Shape;9700;p118"/>
              <p:cNvGrpSpPr/>
              <p:nvPr/>
            </p:nvGrpSpPr>
            <p:grpSpPr>
              <a:xfrm>
                <a:off x="608609" y="2511879"/>
                <a:ext cx="458224" cy="227991"/>
                <a:chOff x="5668659" y="1713442"/>
                <a:chExt cx="458224" cy="227991"/>
              </a:xfrm>
            </p:grpSpPr>
            <p:grpSp>
              <p:nvGrpSpPr>
                <p:cNvPr id="9701" name="Google Shape;9701;p118"/>
                <p:cNvGrpSpPr/>
                <p:nvPr/>
              </p:nvGrpSpPr>
              <p:grpSpPr>
                <a:xfrm>
                  <a:off x="5802485" y="1713507"/>
                  <a:ext cx="188679" cy="227926"/>
                  <a:chOff x="5802485" y="1713507"/>
                  <a:chExt cx="188679" cy="227926"/>
                </a:xfrm>
              </p:grpSpPr>
              <p:sp>
                <p:nvSpPr>
                  <p:cNvPr id="9702" name="Google Shape;970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118"/>
                <p:cNvGrpSpPr/>
                <p:nvPr/>
              </p:nvGrpSpPr>
              <p:grpSpPr>
                <a:xfrm>
                  <a:off x="5936312" y="1713442"/>
                  <a:ext cx="190570" cy="227991"/>
                  <a:chOff x="5936312" y="1713442"/>
                  <a:chExt cx="190570" cy="227991"/>
                </a:xfrm>
              </p:grpSpPr>
              <p:sp>
                <p:nvSpPr>
                  <p:cNvPr id="9705" name="Google Shape;970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08" name="Google Shape;9708;p118"/>
                <p:cNvGrpSpPr/>
                <p:nvPr/>
              </p:nvGrpSpPr>
              <p:grpSpPr>
                <a:xfrm>
                  <a:off x="5668659" y="1714000"/>
                  <a:ext cx="193488" cy="227433"/>
                  <a:chOff x="5668659" y="1714000"/>
                  <a:chExt cx="193488" cy="227433"/>
                </a:xfrm>
              </p:grpSpPr>
              <p:sp>
                <p:nvSpPr>
                  <p:cNvPr id="9709" name="Google Shape;970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11" name="Google Shape;9711;p118"/>
              <p:cNvGrpSpPr/>
              <p:nvPr/>
            </p:nvGrpSpPr>
            <p:grpSpPr>
              <a:xfrm>
                <a:off x="608609" y="2370079"/>
                <a:ext cx="458224" cy="227991"/>
                <a:chOff x="5668659" y="1713442"/>
                <a:chExt cx="458224" cy="227991"/>
              </a:xfrm>
            </p:grpSpPr>
            <p:grpSp>
              <p:nvGrpSpPr>
                <p:cNvPr id="9712" name="Google Shape;9712;p118"/>
                <p:cNvGrpSpPr/>
                <p:nvPr/>
              </p:nvGrpSpPr>
              <p:grpSpPr>
                <a:xfrm>
                  <a:off x="5802485" y="1713507"/>
                  <a:ext cx="188679" cy="227926"/>
                  <a:chOff x="5802485" y="1713507"/>
                  <a:chExt cx="188679" cy="227926"/>
                </a:xfrm>
              </p:grpSpPr>
              <p:sp>
                <p:nvSpPr>
                  <p:cNvPr id="9713" name="Google Shape;971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118"/>
                <p:cNvGrpSpPr/>
                <p:nvPr/>
              </p:nvGrpSpPr>
              <p:grpSpPr>
                <a:xfrm>
                  <a:off x="5936312" y="1713442"/>
                  <a:ext cx="190570" cy="227991"/>
                  <a:chOff x="5936312" y="1713442"/>
                  <a:chExt cx="190570" cy="227991"/>
                </a:xfrm>
              </p:grpSpPr>
              <p:sp>
                <p:nvSpPr>
                  <p:cNvPr id="9716" name="Google Shape;971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19" name="Google Shape;9719;p118"/>
                <p:cNvGrpSpPr/>
                <p:nvPr/>
              </p:nvGrpSpPr>
              <p:grpSpPr>
                <a:xfrm>
                  <a:off x="5668659" y="1714000"/>
                  <a:ext cx="193488" cy="227433"/>
                  <a:chOff x="5668659" y="1714000"/>
                  <a:chExt cx="193488" cy="227433"/>
                </a:xfrm>
              </p:grpSpPr>
              <p:sp>
                <p:nvSpPr>
                  <p:cNvPr id="9720" name="Google Shape;972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22" name="Google Shape;9722;p118"/>
            <p:cNvGrpSpPr/>
            <p:nvPr/>
          </p:nvGrpSpPr>
          <p:grpSpPr>
            <a:xfrm>
              <a:off x="506259" y="2485404"/>
              <a:ext cx="458224" cy="523616"/>
              <a:chOff x="608609" y="2370079"/>
              <a:chExt cx="458224" cy="523616"/>
            </a:xfrm>
          </p:grpSpPr>
          <p:grpSp>
            <p:nvGrpSpPr>
              <p:cNvPr id="9723" name="Google Shape;9723;p118"/>
              <p:cNvGrpSpPr/>
              <p:nvPr/>
            </p:nvGrpSpPr>
            <p:grpSpPr>
              <a:xfrm>
                <a:off x="608609" y="2665704"/>
                <a:ext cx="458224" cy="227991"/>
                <a:chOff x="5668659" y="1713442"/>
                <a:chExt cx="458224" cy="227991"/>
              </a:xfrm>
            </p:grpSpPr>
            <p:grpSp>
              <p:nvGrpSpPr>
                <p:cNvPr id="9724" name="Google Shape;9724;p118"/>
                <p:cNvGrpSpPr/>
                <p:nvPr/>
              </p:nvGrpSpPr>
              <p:grpSpPr>
                <a:xfrm>
                  <a:off x="5802485" y="1713507"/>
                  <a:ext cx="188679" cy="227926"/>
                  <a:chOff x="5802485" y="1713507"/>
                  <a:chExt cx="188679" cy="227926"/>
                </a:xfrm>
              </p:grpSpPr>
              <p:sp>
                <p:nvSpPr>
                  <p:cNvPr id="9725" name="Google Shape;972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118"/>
                <p:cNvGrpSpPr/>
                <p:nvPr/>
              </p:nvGrpSpPr>
              <p:grpSpPr>
                <a:xfrm>
                  <a:off x="5936312" y="1713442"/>
                  <a:ext cx="190570" cy="227991"/>
                  <a:chOff x="5936312" y="1713442"/>
                  <a:chExt cx="190570" cy="227991"/>
                </a:xfrm>
              </p:grpSpPr>
              <p:sp>
                <p:nvSpPr>
                  <p:cNvPr id="9728" name="Google Shape;972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31" name="Google Shape;9731;p118"/>
                <p:cNvGrpSpPr/>
                <p:nvPr/>
              </p:nvGrpSpPr>
              <p:grpSpPr>
                <a:xfrm>
                  <a:off x="5668659" y="1714000"/>
                  <a:ext cx="193488" cy="227433"/>
                  <a:chOff x="5668659" y="1714000"/>
                  <a:chExt cx="193488" cy="227433"/>
                </a:xfrm>
              </p:grpSpPr>
              <p:sp>
                <p:nvSpPr>
                  <p:cNvPr id="9732" name="Google Shape;973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34" name="Google Shape;9734;p118"/>
              <p:cNvGrpSpPr/>
              <p:nvPr/>
            </p:nvGrpSpPr>
            <p:grpSpPr>
              <a:xfrm>
                <a:off x="608609" y="2511879"/>
                <a:ext cx="458224" cy="227991"/>
                <a:chOff x="5668659" y="1713442"/>
                <a:chExt cx="458224" cy="227991"/>
              </a:xfrm>
            </p:grpSpPr>
            <p:grpSp>
              <p:nvGrpSpPr>
                <p:cNvPr id="9735" name="Google Shape;9735;p118"/>
                <p:cNvGrpSpPr/>
                <p:nvPr/>
              </p:nvGrpSpPr>
              <p:grpSpPr>
                <a:xfrm>
                  <a:off x="5802485" y="1713507"/>
                  <a:ext cx="188679" cy="227926"/>
                  <a:chOff x="5802485" y="1713507"/>
                  <a:chExt cx="188679" cy="227926"/>
                </a:xfrm>
              </p:grpSpPr>
              <p:sp>
                <p:nvSpPr>
                  <p:cNvPr id="9736" name="Google Shape;973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118"/>
                <p:cNvGrpSpPr/>
                <p:nvPr/>
              </p:nvGrpSpPr>
              <p:grpSpPr>
                <a:xfrm>
                  <a:off x="5936312" y="1713442"/>
                  <a:ext cx="190570" cy="227991"/>
                  <a:chOff x="5936312" y="1713442"/>
                  <a:chExt cx="190570" cy="227991"/>
                </a:xfrm>
              </p:grpSpPr>
              <p:sp>
                <p:nvSpPr>
                  <p:cNvPr id="9739" name="Google Shape;973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42" name="Google Shape;9742;p118"/>
                <p:cNvGrpSpPr/>
                <p:nvPr/>
              </p:nvGrpSpPr>
              <p:grpSpPr>
                <a:xfrm>
                  <a:off x="5668659" y="1714000"/>
                  <a:ext cx="193488" cy="227433"/>
                  <a:chOff x="5668659" y="1714000"/>
                  <a:chExt cx="193488" cy="227433"/>
                </a:xfrm>
              </p:grpSpPr>
              <p:sp>
                <p:nvSpPr>
                  <p:cNvPr id="9743" name="Google Shape;974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45" name="Google Shape;9745;p118"/>
              <p:cNvGrpSpPr/>
              <p:nvPr/>
            </p:nvGrpSpPr>
            <p:grpSpPr>
              <a:xfrm>
                <a:off x="608609" y="2370079"/>
                <a:ext cx="458224" cy="227991"/>
                <a:chOff x="5668659" y="1713442"/>
                <a:chExt cx="458224" cy="227991"/>
              </a:xfrm>
            </p:grpSpPr>
            <p:grpSp>
              <p:nvGrpSpPr>
                <p:cNvPr id="9746" name="Google Shape;9746;p118"/>
                <p:cNvGrpSpPr/>
                <p:nvPr/>
              </p:nvGrpSpPr>
              <p:grpSpPr>
                <a:xfrm>
                  <a:off x="5802485" y="1713507"/>
                  <a:ext cx="188679" cy="227926"/>
                  <a:chOff x="5802485" y="1713507"/>
                  <a:chExt cx="188679" cy="227926"/>
                </a:xfrm>
              </p:grpSpPr>
              <p:sp>
                <p:nvSpPr>
                  <p:cNvPr id="9747" name="Google Shape;974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118"/>
                <p:cNvGrpSpPr/>
                <p:nvPr/>
              </p:nvGrpSpPr>
              <p:grpSpPr>
                <a:xfrm>
                  <a:off x="5936312" y="1713442"/>
                  <a:ext cx="190570" cy="227991"/>
                  <a:chOff x="5936312" y="1713442"/>
                  <a:chExt cx="190570" cy="227991"/>
                </a:xfrm>
              </p:grpSpPr>
              <p:sp>
                <p:nvSpPr>
                  <p:cNvPr id="9750" name="Google Shape;975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53" name="Google Shape;9753;p118"/>
                <p:cNvGrpSpPr/>
                <p:nvPr/>
              </p:nvGrpSpPr>
              <p:grpSpPr>
                <a:xfrm>
                  <a:off x="5668659" y="1714000"/>
                  <a:ext cx="193488" cy="227433"/>
                  <a:chOff x="5668659" y="1714000"/>
                  <a:chExt cx="193488" cy="227433"/>
                </a:xfrm>
              </p:grpSpPr>
              <p:sp>
                <p:nvSpPr>
                  <p:cNvPr id="9754" name="Google Shape;975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756" name="Google Shape;9756;p118"/>
          <p:cNvCxnSpPr>
            <a:endCxn id="9635"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757" name="Google Shape;9757;p118"/>
          <p:cNvGrpSpPr/>
          <p:nvPr/>
        </p:nvGrpSpPr>
        <p:grpSpPr>
          <a:xfrm>
            <a:off x="4414892" y="1600871"/>
            <a:ext cx="570552" cy="583354"/>
            <a:chOff x="506259" y="2370079"/>
            <a:chExt cx="560574" cy="638941"/>
          </a:xfrm>
        </p:grpSpPr>
        <p:grpSp>
          <p:nvGrpSpPr>
            <p:cNvPr id="9758" name="Google Shape;9758;p118"/>
            <p:cNvGrpSpPr/>
            <p:nvPr/>
          </p:nvGrpSpPr>
          <p:grpSpPr>
            <a:xfrm>
              <a:off x="608609" y="2370079"/>
              <a:ext cx="458224" cy="523616"/>
              <a:chOff x="608609" y="2370079"/>
              <a:chExt cx="458224" cy="523616"/>
            </a:xfrm>
          </p:grpSpPr>
          <p:grpSp>
            <p:nvGrpSpPr>
              <p:cNvPr id="9759" name="Google Shape;9759;p118"/>
              <p:cNvGrpSpPr/>
              <p:nvPr/>
            </p:nvGrpSpPr>
            <p:grpSpPr>
              <a:xfrm>
                <a:off x="608609" y="2665704"/>
                <a:ext cx="458224" cy="227991"/>
                <a:chOff x="5668659" y="1713442"/>
                <a:chExt cx="458224" cy="227991"/>
              </a:xfrm>
            </p:grpSpPr>
            <p:grpSp>
              <p:nvGrpSpPr>
                <p:cNvPr id="9760" name="Google Shape;9760;p118"/>
                <p:cNvGrpSpPr/>
                <p:nvPr/>
              </p:nvGrpSpPr>
              <p:grpSpPr>
                <a:xfrm>
                  <a:off x="5802485" y="1713507"/>
                  <a:ext cx="188679" cy="227926"/>
                  <a:chOff x="5802485" y="1713507"/>
                  <a:chExt cx="188679" cy="227926"/>
                </a:xfrm>
              </p:grpSpPr>
              <p:sp>
                <p:nvSpPr>
                  <p:cNvPr id="9761" name="Google Shape;976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118"/>
                <p:cNvGrpSpPr/>
                <p:nvPr/>
              </p:nvGrpSpPr>
              <p:grpSpPr>
                <a:xfrm>
                  <a:off x="5936312" y="1713442"/>
                  <a:ext cx="190570" cy="227991"/>
                  <a:chOff x="5936312" y="1713442"/>
                  <a:chExt cx="190570" cy="227991"/>
                </a:xfrm>
              </p:grpSpPr>
              <p:sp>
                <p:nvSpPr>
                  <p:cNvPr id="9764" name="Google Shape;976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67" name="Google Shape;9767;p118"/>
                <p:cNvGrpSpPr/>
                <p:nvPr/>
              </p:nvGrpSpPr>
              <p:grpSpPr>
                <a:xfrm>
                  <a:off x="5668659" y="1714000"/>
                  <a:ext cx="193488" cy="227433"/>
                  <a:chOff x="5668659" y="1714000"/>
                  <a:chExt cx="193488" cy="227433"/>
                </a:xfrm>
              </p:grpSpPr>
              <p:sp>
                <p:nvSpPr>
                  <p:cNvPr id="9768" name="Google Shape;976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70" name="Google Shape;9770;p118"/>
              <p:cNvGrpSpPr/>
              <p:nvPr/>
            </p:nvGrpSpPr>
            <p:grpSpPr>
              <a:xfrm>
                <a:off x="608609" y="2511879"/>
                <a:ext cx="458224" cy="227991"/>
                <a:chOff x="5668659" y="1713442"/>
                <a:chExt cx="458224" cy="227991"/>
              </a:xfrm>
            </p:grpSpPr>
            <p:grpSp>
              <p:nvGrpSpPr>
                <p:cNvPr id="9771" name="Google Shape;9771;p118"/>
                <p:cNvGrpSpPr/>
                <p:nvPr/>
              </p:nvGrpSpPr>
              <p:grpSpPr>
                <a:xfrm>
                  <a:off x="5802485" y="1713507"/>
                  <a:ext cx="188679" cy="227926"/>
                  <a:chOff x="5802485" y="1713507"/>
                  <a:chExt cx="188679" cy="227926"/>
                </a:xfrm>
              </p:grpSpPr>
              <p:sp>
                <p:nvSpPr>
                  <p:cNvPr id="9772" name="Google Shape;977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118"/>
                <p:cNvGrpSpPr/>
                <p:nvPr/>
              </p:nvGrpSpPr>
              <p:grpSpPr>
                <a:xfrm>
                  <a:off x="5936312" y="1713442"/>
                  <a:ext cx="190570" cy="227991"/>
                  <a:chOff x="5936312" y="1713442"/>
                  <a:chExt cx="190570" cy="227991"/>
                </a:xfrm>
              </p:grpSpPr>
              <p:sp>
                <p:nvSpPr>
                  <p:cNvPr id="9775" name="Google Shape;977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78" name="Google Shape;9778;p118"/>
                <p:cNvGrpSpPr/>
                <p:nvPr/>
              </p:nvGrpSpPr>
              <p:grpSpPr>
                <a:xfrm>
                  <a:off x="5668659" y="1714000"/>
                  <a:ext cx="193488" cy="227433"/>
                  <a:chOff x="5668659" y="1714000"/>
                  <a:chExt cx="193488" cy="227433"/>
                </a:xfrm>
              </p:grpSpPr>
              <p:sp>
                <p:nvSpPr>
                  <p:cNvPr id="9779" name="Google Shape;977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81" name="Google Shape;9781;p118"/>
              <p:cNvGrpSpPr/>
              <p:nvPr/>
            </p:nvGrpSpPr>
            <p:grpSpPr>
              <a:xfrm>
                <a:off x="608609" y="2370079"/>
                <a:ext cx="458224" cy="227991"/>
                <a:chOff x="5668659" y="1713442"/>
                <a:chExt cx="458224" cy="227991"/>
              </a:xfrm>
            </p:grpSpPr>
            <p:grpSp>
              <p:nvGrpSpPr>
                <p:cNvPr id="9782" name="Google Shape;9782;p118"/>
                <p:cNvGrpSpPr/>
                <p:nvPr/>
              </p:nvGrpSpPr>
              <p:grpSpPr>
                <a:xfrm>
                  <a:off x="5802485" y="1713507"/>
                  <a:ext cx="188679" cy="227926"/>
                  <a:chOff x="5802485" y="1713507"/>
                  <a:chExt cx="188679" cy="227926"/>
                </a:xfrm>
              </p:grpSpPr>
              <p:sp>
                <p:nvSpPr>
                  <p:cNvPr id="9783" name="Google Shape;978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118"/>
                <p:cNvGrpSpPr/>
                <p:nvPr/>
              </p:nvGrpSpPr>
              <p:grpSpPr>
                <a:xfrm>
                  <a:off x="5936312" y="1713442"/>
                  <a:ext cx="190570" cy="227991"/>
                  <a:chOff x="5936312" y="1713442"/>
                  <a:chExt cx="190570" cy="227991"/>
                </a:xfrm>
              </p:grpSpPr>
              <p:sp>
                <p:nvSpPr>
                  <p:cNvPr id="9786" name="Google Shape;978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89" name="Google Shape;9789;p118"/>
                <p:cNvGrpSpPr/>
                <p:nvPr/>
              </p:nvGrpSpPr>
              <p:grpSpPr>
                <a:xfrm>
                  <a:off x="5668659" y="1714000"/>
                  <a:ext cx="193488" cy="227433"/>
                  <a:chOff x="5668659" y="1714000"/>
                  <a:chExt cx="193488" cy="227433"/>
                </a:xfrm>
              </p:grpSpPr>
              <p:sp>
                <p:nvSpPr>
                  <p:cNvPr id="9790" name="Google Shape;979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92" name="Google Shape;9792;p118"/>
            <p:cNvGrpSpPr/>
            <p:nvPr/>
          </p:nvGrpSpPr>
          <p:grpSpPr>
            <a:xfrm>
              <a:off x="558859" y="2427004"/>
              <a:ext cx="458224" cy="523616"/>
              <a:chOff x="608609" y="2370079"/>
              <a:chExt cx="458224" cy="523616"/>
            </a:xfrm>
          </p:grpSpPr>
          <p:grpSp>
            <p:nvGrpSpPr>
              <p:cNvPr id="9793" name="Google Shape;9793;p118"/>
              <p:cNvGrpSpPr/>
              <p:nvPr/>
            </p:nvGrpSpPr>
            <p:grpSpPr>
              <a:xfrm>
                <a:off x="608609" y="2665704"/>
                <a:ext cx="458224" cy="227991"/>
                <a:chOff x="5668659" y="1713442"/>
                <a:chExt cx="458224" cy="227991"/>
              </a:xfrm>
            </p:grpSpPr>
            <p:grpSp>
              <p:nvGrpSpPr>
                <p:cNvPr id="9794" name="Google Shape;9794;p118"/>
                <p:cNvGrpSpPr/>
                <p:nvPr/>
              </p:nvGrpSpPr>
              <p:grpSpPr>
                <a:xfrm>
                  <a:off x="5802485" y="1713507"/>
                  <a:ext cx="188679" cy="227926"/>
                  <a:chOff x="5802485" y="1713507"/>
                  <a:chExt cx="188679" cy="227926"/>
                </a:xfrm>
              </p:grpSpPr>
              <p:sp>
                <p:nvSpPr>
                  <p:cNvPr id="9795" name="Google Shape;979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118"/>
                <p:cNvGrpSpPr/>
                <p:nvPr/>
              </p:nvGrpSpPr>
              <p:grpSpPr>
                <a:xfrm>
                  <a:off x="5936312" y="1713442"/>
                  <a:ext cx="190570" cy="227991"/>
                  <a:chOff x="5936312" y="1713442"/>
                  <a:chExt cx="190570" cy="227991"/>
                </a:xfrm>
              </p:grpSpPr>
              <p:sp>
                <p:nvSpPr>
                  <p:cNvPr id="9798" name="Google Shape;979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01" name="Google Shape;9801;p118"/>
                <p:cNvGrpSpPr/>
                <p:nvPr/>
              </p:nvGrpSpPr>
              <p:grpSpPr>
                <a:xfrm>
                  <a:off x="5668659" y="1714000"/>
                  <a:ext cx="193488" cy="227433"/>
                  <a:chOff x="5668659" y="1714000"/>
                  <a:chExt cx="193488" cy="227433"/>
                </a:xfrm>
              </p:grpSpPr>
              <p:sp>
                <p:nvSpPr>
                  <p:cNvPr id="9802" name="Google Shape;980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04" name="Google Shape;9804;p118"/>
              <p:cNvGrpSpPr/>
              <p:nvPr/>
            </p:nvGrpSpPr>
            <p:grpSpPr>
              <a:xfrm>
                <a:off x="608609" y="2511879"/>
                <a:ext cx="458224" cy="227991"/>
                <a:chOff x="5668659" y="1713442"/>
                <a:chExt cx="458224" cy="227991"/>
              </a:xfrm>
            </p:grpSpPr>
            <p:grpSp>
              <p:nvGrpSpPr>
                <p:cNvPr id="9805" name="Google Shape;9805;p118"/>
                <p:cNvGrpSpPr/>
                <p:nvPr/>
              </p:nvGrpSpPr>
              <p:grpSpPr>
                <a:xfrm>
                  <a:off x="5802485" y="1713507"/>
                  <a:ext cx="188679" cy="227926"/>
                  <a:chOff x="5802485" y="1713507"/>
                  <a:chExt cx="188679" cy="227926"/>
                </a:xfrm>
              </p:grpSpPr>
              <p:sp>
                <p:nvSpPr>
                  <p:cNvPr id="9806" name="Google Shape;980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18"/>
                <p:cNvGrpSpPr/>
                <p:nvPr/>
              </p:nvGrpSpPr>
              <p:grpSpPr>
                <a:xfrm>
                  <a:off x="5936312" y="1713442"/>
                  <a:ext cx="190570" cy="227991"/>
                  <a:chOff x="5936312" y="1713442"/>
                  <a:chExt cx="190570" cy="227991"/>
                </a:xfrm>
              </p:grpSpPr>
              <p:sp>
                <p:nvSpPr>
                  <p:cNvPr id="9809" name="Google Shape;980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12" name="Google Shape;9812;p118"/>
                <p:cNvGrpSpPr/>
                <p:nvPr/>
              </p:nvGrpSpPr>
              <p:grpSpPr>
                <a:xfrm>
                  <a:off x="5668659" y="1714000"/>
                  <a:ext cx="193488" cy="227433"/>
                  <a:chOff x="5668659" y="1714000"/>
                  <a:chExt cx="193488" cy="227433"/>
                </a:xfrm>
              </p:grpSpPr>
              <p:sp>
                <p:nvSpPr>
                  <p:cNvPr id="9813" name="Google Shape;981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5" name="Google Shape;9815;p118"/>
              <p:cNvGrpSpPr/>
              <p:nvPr/>
            </p:nvGrpSpPr>
            <p:grpSpPr>
              <a:xfrm>
                <a:off x="608609" y="2370079"/>
                <a:ext cx="458224" cy="227991"/>
                <a:chOff x="5668659" y="1713442"/>
                <a:chExt cx="458224" cy="227991"/>
              </a:xfrm>
            </p:grpSpPr>
            <p:grpSp>
              <p:nvGrpSpPr>
                <p:cNvPr id="9816" name="Google Shape;9816;p118"/>
                <p:cNvGrpSpPr/>
                <p:nvPr/>
              </p:nvGrpSpPr>
              <p:grpSpPr>
                <a:xfrm>
                  <a:off x="5802485" y="1713507"/>
                  <a:ext cx="188679" cy="227926"/>
                  <a:chOff x="5802485" y="1713507"/>
                  <a:chExt cx="188679" cy="227926"/>
                </a:xfrm>
              </p:grpSpPr>
              <p:sp>
                <p:nvSpPr>
                  <p:cNvPr id="9817" name="Google Shape;981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9" name="Google Shape;9819;p118"/>
                <p:cNvGrpSpPr/>
                <p:nvPr/>
              </p:nvGrpSpPr>
              <p:grpSpPr>
                <a:xfrm>
                  <a:off x="5936312" y="1713442"/>
                  <a:ext cx="190570" cy="227991"/>
                  <a:chOff x="5936312" y="1713442"/>
                  <a:chExt cx="190570" cy="227991"/>
                </a:xfrm>
              </p:grpSpPr>
              <p:sp>
                <p:nvSpPr>
                  <p:cNvPr id="9820" name="Google Shape;982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23" name="Google Shape;9823;p118"/>
                <p:cNvGrpSpPr/>
                <p:nvPr/>
              </p:nvGrpSpPr>
              <p:grpSpPr>
                <a:xfrm>
                  <a:off x="5668659" y="1714000"/>
                  <a:ext cx="193488" cy="227433"/>
                  <a:chOff x="5668659" y="1714000"/>
                  <a:chExt cx="193488" cy="227433"/>
                </a:xfrm>
              </p:grpSpPr>
              <p:sp>
                <p:nvSpPr>
                  <p:cNvPr id="9824" name="Google Shape;982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826" name="Google Shape;9826;p118"/>
            <p:cNvGrpSpPr/>
            <p:nvPr/>
          </p:nvGrpSpPr>
          <p:grpSpPr>
            <a:xfrm>
              <a:off x="506259" y="2485404"/>
              <a:ext cx="458224" cy="523616"/>
              <a:chOff x="608609" y="2370079"/>
              <a:chExt cx="458224" cy="523616"/>
            </a:xfrm>
          </p:grpSpPr>
          <p:grpSp>
            <p:nvGrpSpPr>
              <p:cNvPr id="9827" name="Google Shape;9827;p118"/>
              <p:cNvGrpSpPr/>
              <p:nvPr/>
            </p:nvGrpSpPr>
            <p:grpSpPr>
              <a:xfrm>
                <a:off x="608609" y="2665704"/>
                <a:ext cx="458224" cy="227991"/>
                <a:chOff x="5668659" y="1713442"/>
                <a:chExt cx="458224" cy="227991"/>
              </a:xfrm>
            </p:grpSpPr>
            <p:grpSp>
              <p:nvGrpSpPr>
                <p:cNvPr id="9828" name="Google Shape;9828;p118"/>
                <p:cNvGrpSpPr/>
                <p:nvPr/>
              </p:nvGrpSpPr>
              <p:grpSpPr>
                <a:xfrm>
                  <a:off x="5802485" y="1713507"/>
                  <a:ext cx="188679" cy="227926"/>
                  <a:chOff x="5802485" y="1713507"/>
                  <a:chExt cx="188679" cy="227926"/>
                </a:xfrm>
              </p:grpSpPr>
              <p:sp>
                <p:nvSpPr>
                  <p:cNvPr id="9829" name="Google Shape;982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118"/>
                <p:cNvGrpSpPr/>
                <p:nvPr/>
              </p:nvGrpSpPr>
              <p:grpSpPr>
                <a:xfrm>
                  <a:off x="5936312" y="1713442"/>
                  <a:ext cx="190570" cy="227991"/>
                  <a:chOff x="5936312" y="1713442"/>
                  <a:chExt cx="190570" cy="227991"/>
                </a:xfrm>
              </p:grpSpPr>
              <p:sp>
                <p:nvSpPr>
                  <p:cNvPr id="9832" name="Google Shape;983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35" name="Google Shape;9835;p118"/>
                <p:cNvGrpSpPr/>
                <p:nvPr/>
              </p:nvGrpSpPr>
              <p:grpSpPr>
                <a:xfrm>
                  <a:off x="5668659" y="1714000"/>
                  <a:ext cx="193488" cy="227433"/>
                  <a:chOff x="5668659" y="1714000"/>
                  <a:chExt cx="193488" cy="227433"/>
                </a:xfrm>
              </p:grpSpPr>
              <p:sp>
                <p:nvSpPr>
                  <p:cNvPr id="9836" name="Google Shape;983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8" name="Google Shape;9838;p118"/>
              <p:cNvGrpSpPr/>
              <p:nvPr/>
            </p:nvGrpSpPr>
            <p:grpSpPr>
              <a:xfrm>
                <a:off x="608609" y="2511879"/>
                <a:ext cx="458224" cy="227991"/>
                <a:chOff x="5668659" y="1713442"/>
                <a:chExt cx="458224" cy="227991"/>
              </a:xfrm>
            </p:grpSpPr>
            <p:grpSp>
              <p:nvGrpSpPr>
                <p:cNvPr id="9839" name="Google Shape;9839;p118"/>
                <p:cNvGrpSpPr/>
                <p:nvPr/>
              </p:nvGrpSpPr>
              <p:grpSpPr>
                <a:xfrm>
                  <a:off x="5802485" y="1713507"/>
                  <a:ext cx="188679" cy="227926"/>
                  <a:chOff x="5802485" y="1713507"/>
                  <a:chExt cx="188679" cy="227926"/>
                </a:xfrm>
              </p:grpSpPr>
              <p:sp>
                <p:nvSpPr>
                  <p:cNvPr id="9840" name="Google Shape;9840;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118"/>
                <p:cNvGrpSpPr/>
                <p:nvPr/>
              </p:nvGrpSpPr>
              <p:grpSpPr>
                <a:xfrm>
                  <a:off x="5936312" y="1713442"/>
                  <a:ext cx="190570" cy="227991"/>
                  <a:chOff x="5936312" y="1713442"/>
                  <a:chExt cx="190570" cy="227991"/>
                </a:xfrm>
              </p:grpSpPr>
              <p:sp>
                <p:nvSpPr>
                  <p:cNvPr id="9843" name="Google Shape;9843;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46" name="Google Shape;9846;p118"/>
                <p:cNvGrpSpPr/>
                <p:nvPr/>
              </p:nvGrpSpPr>
              <p:grpSpPr>
                <a:xfrm>
                  <a:off x="5668659" y="1714000"/>
                  <a:ext cx="193488" cy="227433"/>
                  <a:chOff x="5668659" y="1714000"/>
                  <a:chExt cx="193488" cy="227433"/>
                </a:xfrm>
              </p:grpSpPr>
              <p:sp>
                <p:nvSpPr>
                  <p:cNvPr id="9847" name="Google Shape;9847;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9" name="Google Shape;9849;p118"/>
              <p:cNvGrpSpPr/>
              <p:nvPr/>
            </p:nvGrpSpPr>
            <p:grpSpPr>
              <a:xfrm>
                <a:off x="608609" y="2370079"/>
                <a:ext cx="458224" cy="227991"/>
                <a:chOff x="5668659" y="1713442"/>
                <a:chExt cx="458224" cy="227991"/>
              </a:xfrm>
            </p:grpSpPr>
            <p:grpSp>
              <p:nvGrpSpPr>
                <p:cNvPr id="9850" name="Google Shape;9850;p118"/>
                <p:cNvGrpSpPr/>
                <p:nvPr/>
              </p:nvGrpSpPr>
              <p:grpSpPr>
                <a:xfrm>
                  <a:off x="5802485" y="1713507"/>
                  <a:ext cx="188679" cy="227926"/>
                  <a:chOff x="5802485" y="1713507"/>
                  <a:chExt cx="188679" cy="227926"/>
                </a:xfrm>
              </p:grpSpPr>
              <p:sp>
                <p:nvSpPr>
                  <p:cNvPr id="9851" name="Google Shape;985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118"/>
                <p:cNvGrpSpPr/>
                <p:nvPr/>
              </p:nvGrpSpPr>
              <p:grpSpPr>
                <a:xfrm>
                  <a:off x="5936312" y="1713442"/>
                  <a:ext cx="190570" cy="227991"/>
                  <a:chOff x="5936312" y="1713442"/>
                  <a:chExt cx="190570" cy="227991"/>
                </a:xfrm>
              </p:grpSpPr>
              <p:sp>
                <p:nvSpPr>
                  <p:cNvPr id="9854" name="Google Shape;985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57" name="Google Shape;9857;p118"/>
                <p:cNvGrpSpPr/>
                <p:nvPr/>
              </p:nvGrpSpPr>
              <p:grpSpPr>
                <a:xfrm>
                  <a:off x="5668659" y="1714000"/>
                  <a:ext cx="193488" cy="227433"/>
                  <a:chOff x="5668659" y="1714000"/>
                  <a:chExt cx="193488" cy="227433"/>
                </a:xfrm>
              </p:grpSpPr>
              <p:sp>
                <p:nvSpPr>
                  <p:cNvPr id="9858" name="Google Shape;985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860" name="Google Shape;9860;p118"/>
          <p:cNvCxnSpPr>
            <a:endCxn id="9649"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extLst>
      <p:ext uri="{BB962C8B-B14F-4D97-AF65-F5344CB8AC3E}">
        <p14:creationId xmlns:p14="http://schemas.microsoft.com/office/powerpoint/2010/main" val="3660586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864"/>
        <p:cNvGrpSpPr/>
        <p:nvPr/>
      </p:nvGrpSpPr>
      <p:grpSpPr>
        <a:xfrm>
          <a:off x="0" y="0"/>
          <a:ext cx="0" cy="0"/>
          <a:chOff x="0" y="0"/>
          <a:chExt cx="0" cy="0"/>
        </a:xfrm>
      </p:grpSpPr>
      <p:sp>
        <p:nvSpPr>
          <p:cNvPr id="9865" name="Google Shape;9865;p11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66" name="Google Shape;9866;p11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67" name="Google Shape;9867;p11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68" name="Google Shape;9868;p11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869" name="Google Shape;9869;p11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9870" name="Google Shape;9870;p119"/>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871" name="Google Shape;9871;p11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9872" name="Google Shape;9872;p11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9873" name="Google Shape;9873;p11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74" name="Google Shape;9874;p11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75" name="Google Shape;9875;p11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76" name="Google Shape;9876;p11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9877" name="Google Shape;9877;p11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78" name="Google Shape;9878;p11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79" name="Google Shape;9879;p11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80" name="Google Shape;9880;p11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881" name="Google Shape;9881;p11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882" name="Google Shape;9882;p11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9883" name="Google Shape;9883;p11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84" name="Google Shape;9884;p11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9885" name="Google Shape;9885;p11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9886" name="Google Shape;9886;p11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9887" name="Google Shape;9887;p119"/>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8" name="Google Shape;9888;p119"/>
          <p:cNvCxnSpPr>
            <a:stCxn id="9887" idx="0"/>
            <a:endCxn id="9881"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9889" name="Google Shape;9889;p119"/>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9890" name="Google Shape;9890;p11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9891" name="Google Shape;9891;p11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9892" name="Google Shape;9892;p11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9893" name="Google Shape;9893;p11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9894" name="Google Shape;9894;p11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898"/>
        <p:cNvGrpSpPr/>
        <p:nvPr/>
      </p:nvGrpSpPr>
      <p:grpSpPr>
        <a:xfrm>
          <a:off x="0" y="0"/>
          <a:ext cx="0" cy="0"/>
          <a:chOff x="0" y="0"/>
          <a:chExt cx="0" cy="0"/>
        </a:xfrm>
      </p:grpSpPr>
      <p:sp>
        <p:nvSpPr>
          <p:cNvPr id="9899" name="Google Shape;9899;p120"/>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EEG</a:t>
            </a:r>
            <a:endParaRPr sz="2200" b="1"/>
          </a:p>
          <a:p>
            <a:pPr marL="0" lvl="0" indent="0" algn="ctr" rtl="0">
              <a:spcBef>
                <a:spcPts val="0"/>
              </a:spcBef>
              <a:spcAft>
                <a:spcPts val="0"/>
              </a:spcAft>
              <a:buNone/>
            </a:pPr>
            <a:r>
              <a:rPr lang="en" sz="2100" b="1"/>
              <a:t>疼痛识别</a:t>
            </a:r>
            <a:endParaRPr sz="2100" b="1"/>
          </a:p>
        </p:txBody>
      </p:sp>
      <p:cxnSp>
        <p:nvCxnSpPr>
          <p:cNvPr id="9900" name="Google Shape;9900;p120"/>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1" name="Google Shape;9901;p120"/>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疼痛等级</a:t>
            </a:r>
            <a:endParaRPr/>
          </a:p>
        </p:txBody>
      </p:sp>
      <p:cxnSp>
        <p:nvCxnSpPr>
          <p:cNvPr id="9902" name="Google Shape;9902;p120"/>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3" name="Google Shape;9903;p120"/>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疼痛位置</a:t>
            </a:r>
            <a:endParaRPr/>
          </a:p>
        </p:txBody>
      </p:sp>
      <p:sp>
        <p:nvSpPr>
          <p:cNvPr id="9904" name="Google Shape;9904;p120"/>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t>APP</a:t>
            </a:r>
            <a:endParaRPr sz="2500" b="1"/>
          </a:p>
        </p:txBody>
      </p:sp>
      <p:cxnSp>
        <p:nvCxnSpPr>
          <p:cNvPr id="9905" name="Google Shape;9905;p120"/>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6" name="Google Shape;9906;p120"/>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治疗力度</a:t>
            </a:r>
            <a:endParaRPr/>
          </a:p>
        </p:txBody>
      </p:sp>
      <p:cxnSp>
        <p:nvCxnSpPr>
          <p:cNvPr id="9907" name="Google Shape;9907;p120"/>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8" name="Google Shape;9908;p120"/>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治疗方案</a:t>
            </a:r>
            <a:endParaRPr/>
          </a:p>
        </p:txBody>
      </p:sp>
      <p:sp>
        <p:nvSpPr>
          <p:cNvPr id="9909" name="Google Shape;9909;p120"/>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疼痛治疗仪</a:t>
            </a:r>
            <a:endParaRPr sz="2200" b="1"/>
          </a:p>
        </p:txBody>
      </p:sp>
      <p:cxnSp>
        <p:nvCxnSpPr>
          <p:cNvPr id="9910" name="Google Shape;9910;p120"/>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9911" name="Google Shape;9911;p120"/>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使用者的治疗时长、治疗方案、治疗反馈记录</a:t>
            </a:r>
            <a:endParaRPr/>
          </a:p>
        </p:txBody>
      </p:sp>
      <p:sp>
        <p:nvSpPr>
          <p:cNvPr id="9912" name="Google Shape;9912;p120"/>
          <p:cNvSpPr/>
          <p:nvPr/>
        </p:nvSpPr>
        <p:spPr>
          <a:xfrm>
            <a:off x="1266000" y="478500"/>
            <a:ext cx="2613600" cy="2037900"/>
          </a:xfrm>
          <a:prstGeom prst="roundRect">
            <a:avLst>
              <a:gd name="adj" fmla="val 16667"/>
            </a:avLst>
          </a:prstGeom>
          <a:no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916"/>
        <p:cNvGrpSpPr/>
        <p:nvPr/>
      </p:nvGrpSpPr>
      <p:grpSpPr>
        <a:xfrm>
          <a:off x="0" y="0"/>
          <a:ext cx="0" cy="0"/>
          <a:chOff x="0" y="0"/>
          <a:chExt cx="0" cy="0"/>
        </a:xfrm>
      </p:grpSpPr>
      <p:sp>
        <p:nvSpPr>
          <p:cNvPr id="9917" name="Google Shape;9917;p12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2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2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Recognition</a:t>
            </a:r>
            <a:endParaRPr sz="1600">
              <a:latin typeface="Times New Roman"/>
              <a:ea typeface="Times New Roman"/>
              <a:cs typeface="Times New Roman"/>
              <a:sym typeface="Times New Roman"/>
            </a:endParaRPr>
          </a:p>
        </p:txBody>
      </p:sp>
      <p:sp>
        <p:nvSpPr>
          <p:cNvPr id="9920" name="Google Shape;9920;p12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9921" name="Google Shape;9921;p12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Deep</a:t>
            </a:r>
            <a:endParaRPr/>
          </a:p>
          <a:p>
            <a:pPr marL="0" lvl="0" indent="0" algn="ctr" rtl="0">
              <a:spcBef>
                <a:spcPts val="0"/>
              </a:spcBef>
              <a:spcAft>
                <a:spcPts val="0"/>
              </a:spcAft>
              <a:buNone/>
            </a:pPr>
            <a:r>
              <a:rPr lang="en"/>
              <a:t>Learning</a:t>
            </a:r>
            <a:endParaRPr/>
          </a:p>
        </p:txBody>
      </p:sp>
      <p:cxnSp>
        <p:nvCxnSpPr>
          <p:cNvPr id="9922" name="Google Shape;9922;p121"/>
          <p:cNvCxnSpPr>
            <a:stCxn id="9920" idx="3"/>
            <a:endCxn id="9921"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9923" name="Google Shape;9923;p12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4" name="Google Shape;9924;p12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9925" name="Google Shape;9925;p121"/>
          <p:cNvSpPr txBox="1"/>
          <p:nvPr/>
        </p:nvSpPr>
        <p:spPr>
          <a:xfrm>
            <a:off x="3803700" y="1200475"/>
            <a:ext cx="153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Localization</a:t>
            </a:r>
            <a:endParaRPr>
              <a:latin typeface="Times New Roman"/>
              <a:ea typeface="Times New Roman"/>
              <a:cs typeface="Times New Roman"/>
              <a:sym typeface="Times New Roman"/>
            </a:endParaRPr>
          </a:p>
        </p:txBody>
      </p:sp>
      <p:sp>
        <p:nvSpPr>
          <p:cNvPr id="9926" name="Google Shape;9926;p121"/>
          <p:cNvSpPr txBox="1"/>
          <p:nvPr/>
        </p:nvSpPr>
        <p:spPr>
          <a:xfrm>
            <a:off x="3828313" y="625500"/>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疼痛强度</a:t>
            </a:r>
            <a:endParaRPr>
              <a:latin typeface="Times New Roman"/>
              <a:ea typeface="Times New Roman"/>
              <a:cs typeface="Times New Roman"/>
              <a:sym typeface="Times New Roman"/>
            </a:endParaRPr>
          </a:p>
        </p:txBody>
      </p:sp>
      <p:sp>
        <p:nvSpPr>
          <p:cNvPr id="9927" name="Google Shape;9927;p12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9928" name="Google Shape;9928;p12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Page Design</a:t>
            </a:r>
            <a:endParaRPr>
              <a:latin typeface="Times New Roman"/>
              <a:ea typeface="Times New Roman"/>
              <a:cs typeface="Times New Roman"/>
              <a:sym typeface="Times New Roman"/>
            </a:endParaRPr>
          </a:p>
        </p:txBody>
      </p:sp>
      <p:sp>
        <p:nvSpPr>
          <p:cNvPr id="9929" name="Google Shape;9929;p12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Mining</a:t>
            </a:r>
            <a:endParaRPr>
              <a:latin typeface="Times New Roman"/>
              <a:ea typeface="Times New Roman"/>
              <a:cs typeface="Times New Roman"/>
              <a:sym typeface="Times New Roman"/>
            </a:endParaRPr>
          </a:p>
        </p:txBody>
      </p:sp>
      <p:sp>
        <p:nvSpPr>
          <p:cNvPr id="9930" name="Google Shape;9930;p12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Reinforce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Learning</a:t>
            </a:r>
            <a:endParaRPr>
              <a:latin typeface="Times New Roman"/>
              <a:ea typeface="Times New Roman"/>
              <a:cs typeface="Times New Roman"/>
              <a:sym typeface="Times New Roman"/>
            </a:endParaRPr>
          </a:p>
        </p:txBody>
      </p:sp>
      <p:sp>
        <p:nvSpPr>
          <p:cNvPr id="9931" name="Google Shape;9931;p12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21"/>
          <p:cNvSpPr txBox="1"/>
          <p:nvPr/>
        </p:nvSpPr>
        <p:spPr>
          <a:xfrm>
            <a:off x="5730388" y="3061800"/>
            <a:ext cx="2119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Treatment Apparatus</a:t>
            </a:r>
            <a:endParaRPr sz="1600">
              <a:latin typeface="Times New Roman"/>
              <a:ea typeface="Times New Roman"/>
              <a:cs typeface="Times New Roman"/>
              <a:sym typeface="Times New Roman"/>
            </a:endParaRPr>
          </a:p>
        </p:txBody>
      </p:sp>
      <p:cxnSp>
        <p:nvCxnSpPr>
          <p:cNvPr id="9933" name="Google Shape;9933;p12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9934" name="Google Shape;9934;p12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9935" name="Google Shape;9935;p12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9936" name="Google Shape;9936;p121"/>
          <p:cNvSpPr/>
          <p:nvPr/>
        </p:nvSpPr>
        <p:spPr>
          <a:xfrm>
            <a:off x="5598500" y="3852875"/>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Appearance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937" name="Google Shape;9937;p121"/>
          <p:cNvSpPr/>
          <p:nvPr/>
        </p:nvSpPr>
        <p:spPr>
          <a:xfrm>
            <a:off x="6809650" y="38415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Circuit</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938" name="Google Shape;9938;p121"/>
          <p:cNvSpPr txBox="1"/>
          <p:nvPr/>
        </p:nvSpPr>
        <p:spPr>
          <a:xfrm>
            <a:off x="7177875"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治疗力度</a:t>
            </a:r>
            <a:endParaRPr sz="1000"/>
          </a:p>
        </p:txBody>
      </p:sp>
      <p:sp>
        <p:nvSpPr>
          <p:cNvPr id="9939" name="Google Shape;9939;p121"/>
          <p:cNvSpPr txBox="1"/>
          <p:nvPr/>
        </p:nvSpPr>
        <p:spPr>
          <a:xfrm>
            <a:off x="6201650"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治疗方案</a:t>
            </a:r>
            <a:endParaRPr sz="1000"/>
          </a:p>
        </p:txBody>
      </p:sp>
      <p:pic>
        <p:nvPicPr>
          <p:cNvPr id="9940" name="Google Shape;9940;p121"/>
          <p:cNvPicPr preferRelativeResize="0"/>
          <p:nvPr/>
        </p:nvPicPr>
        <p:blipFill rotWithShape="1">
          <a:blip r:embed="rId3">
            <a:alphaModFix/>
          </a:blip>
          <a:srcRect l="14484" r="16606"/>
          <a:stretch/>
        </p:blipFill>
        <p:spPr>
          <a:xfrm>
            <a:off x="1038100" y="2821275"/>
            <a:ext cx="2626024" cy="2144850"/>
          </a:xfrm>
          <a:prstGeom prst="rect">
            <a:avLst/>
          </a:prstGeom>
          <a:noFill/>
          <a:ln>
            <a:noFill/>
          </a:ln>
        </p:spPr>
      </p:pic>
      <p:cxnSp>
        <p:nvCxnSpPr>
          <p:cNvPr id="9941" name="Google Shape;9941;p12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9942" name="Google Shape;9942;p121"/>
          <p:cNvSpPr txBox="1"/>
          <p:nvPr/>
        </p:nvSpPr>
        <p:spPr>
          <a:xfrm>
            <a:off x="3764963" y="3542925"/>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Management</a:t>
            </a:r>
            <a:endParaRPr>
              <a:latin typeface="Times New Roman"/>
              <a:ea typeface="Times New Roman"/>
              <a:cs typeface="Times New Roman"/>
              <a:sym typeface="Times New Roman"/>
            </a:endParaRPr>
          </a:p>
        </p:txBody>
      </p:sp>
      <p:cxnSp>
        <p:nvCxnSpPr>
          <p:cNvPr id="9943" name="Google Shape;9943;p121"/>
          <p:cNvCxnSpPr/>
          <p:nvPr/>
        </p:nvCxnSpPr>
        <p:spPr>
          <a:xfrm rot="10800000" flipH="1">
            <a:off x="3750400" y="2089400"/>
            <a:ext cx="1626000" cy="964800"/>
          </a:xfrm>
          <a:prstGeom prst="straightConnector1">
            <a:avLst/>
          </a:prstGeom>
          <a:noFill/>
          <a:ln w="9525" cap="flat" cmpd="sng">
            <a:solidFill>
              <a:srgbClr val="000000"/>
            </a:solidFill>
            <a:prstDash val="solid"/>
            <a:round/>
            <a:headEnd type="none" w="med" len="med"/>
            <a:tailEnd type="triangle" w="med" len="med"/>
          </a:ln>
        </p:spPr>
      </p:cxnSp>
      <p:sp>
        <p:nvSpPr>
          <p:cNvPr id="9944" name="Google Shape;9944;p121"/>
          <p:cNvSpPr txBox="1"/>
          <p:nvPr/>
        </p:nvSpPr>
        <p:spPr>
          <a:xfrm rot="-1858658">
            <a:off x="3756910" y="2225639"/>
            <a:ext cx="1487459" cy="369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helsea Market"/>
                <a:ea typeface="Chelsea Market"/>
                <a:cs typeface="Chelsea Market"/>
                <a:sym typeface="Chelsea Market"/>
              </a:rPr>
              <a:t>治疗反馈</a:t>
            </a:r>
            <a:endParaRPr sz="1200">
              <a:latin typeface="Chelsea Market"/>
              <a:ea typeface="Chelsea Market"/>
              <a:cs typeface="Chelsea Market"/>
              <a:sym typeface="Chelsea Market"/>
            </a:endParaRPr>
          </a:p>
        </p:txBody>
      </p:sp>
      <p:cxnSp>
        <p:nvCxnSpPr>
          <p:cNvPr id="9945" name="Google Shape;9945;p121"/>
          <p:cNvCxnSpPr/>
          <p:nvPr/>
        </p:nvCxnSpPr>
        <p:spPr>
          <a:xfrm rot="10800000">
            <a:off x="2390925" y="2226075"/>
            <a:ext cx="1200" cy="595200"/>
          </a:xfrm>
          <a:prstGeom prst="straightConnector1">
            <a:avLst/>
          </a:prstGeom>
          <a:noFill/>
          <a:ln w="9525" cap="flat" cmpd="sng">
            <a:solidFill>
              <a:srgbClr val="000000"/>
            </a:solidFill>
            <a:prstDash val="solid"/>
            <a:round/>
            <a:headEnd type="none" w="med" len="med"/>
            <a:tailEnd type="triangle" w="med" len="med"/>
          </a:ln>
        </p:spPr>
      </p:cxnSp>
      <p:sp>
        <p:nvSpPr>
          <p:cNvPr id="9946" name="Google Shape;9946;p121"/>
          <p:cNvSpPr txBox="1"/>
          <p:nvPr/>
        </p:nvSpPr>
        <p:spPr>
          <a:xfrm>
            <a:off x="2376525" y="2354325"/>
            <a:ext cx="102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脑电检测</a:t>
            </a:r>
            <a:endParaRPr sz="1200"/>
          </a:p>
        </p:txBody>
      </p:sp>
      <p:sp>
        <p:nvSpPr>
          <p:cNvPr id="9947" name="Google Shape;9947;p121"/>
          <p:cNvSpPr txBox="1"/>
          <p:nvPr/>
        </p:nvSpPr>
        <p:spPr>
          <a:xfrm>
            <a:off x="3127475" y="-51175"/>
            <a:ext cx="297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Closed-loop Control</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951"/>
        <p:cNvGrpSpPr/>
        <p:nvPr/>
      </p:nvGrpSpPr>
      <p:grpSpPr>
        <a:xfrm>
          <a:off x="0" y="0"/>
          <a:ext cx="0" cy="0"/>
          <a:chOff x="0" y="0"/>
          <a:chExt cx="0" cy="0"/>
        </a:xfrm>
      </p:grpSpPr>
      <p:sp>
        <p:nvSpPr>
          <p:cNvPr id="9952" name="Google Shape;9952;p122"/>
          <p:cNvSpPr txBox="1"/>
          <p:nvPr/>
        </p:nvSpPr>
        <p:spPr>
          <a:xfrm>
            <a:off x="1479000" y="64500"/>
            <a:ext cx="6186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应用场景</a:t>
            </a:r>
            <a:endParaRPr sz="1500" b="1"/>
          </a:p>
        </p:txBody>
      </p:sp>
      <p:sp>
        <p:nvSpPr>
          <p:cNvPr id="9953" name="Google Shape;9953;p122"/>
          <p:cNvSpPr txBox="1"/>
          <p:nvPr/>
        </p:nvSpPr>
        <p:spPr>
          <a:xfrm>
            <a:off x="895200" y="480000"/>
            <a:ext cx="7353600" cy="458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sz="1300" b="1"/>
              <a:t>普通患者：</a:t>
            </a:r>
            <a:r>
              <a:rPr lang="en" sz="1300">
                <a:solidFill>
                  <a:schemeClr val="dk1"/>
                </a:solidFill>
              </a:rPr>
              <a:t>能够自己感觉到疼痛并报告出来。</a:t>
            </a:r>
            <a:endParaRPr sz="1300">
              <a:solidFill>
                <a:schemeClr val="dk1"/>
              </a:solidFill>
            </a:endParaRPr>
          </a:p>
          <a:p>
            <a:pPr marL="0" lvl="0" indent="0" algn="l" rtl="0">
              <a:spcBef>
                <a:spcPts val="0"/>
              </a:spcBef>
              <a:spcAft>
                <a:spcPts val="0"/>
              </a:spcAft>
              <a:buNone/>
            </a:pPr>
            <a:endParaRPr sz="1300">
              <a:solidFill>
                <a:schemeClr val="dk1"/>
              </a:solidFill>
            </a:endParaRPr>
          </a:p>
          <a:p>
            <a:pPr marL="914400" lvl="1" indent="-311150" algn="l" rtl="0">
              <a:spcBef>
                <a:spcPts val="0"/>
              </a:spcBef>
              <a:spcAft>
                <a:spcPts val="0"/>
              </a:spcAft>
              <a:buSzPts val="1300"/>
              <a:buChar char="○"/>
            </a:pPr>
            <a:r>
              <a:rPr lang="en"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marL="45720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优点：使用范围广，成本低，无创伤，智能治疗</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b="1"/>
              <a:t>特殊患者：</a:t>
            </a:r>
            <a:r>
              <a:rPr lang="en" sz="1300">
                <a:solidFill>
                  <a:schemeClr val="dk1"/>
                </a:solidFill>
              </a:rPr>
              <a:t>无法感觉疼痛或无法报告出来，</a:t>
            </a:r>
            <a:r>
              <a:rPr lang="en" sz="1300"/>
              <a:t>如老年痴呆症患者，婴幼儿，手术前/后，或处于昏迷状态的患者。</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优点：更为客观的基于脑电波的疼痛识别，较高的临床价值，无创伤，智能治疗</a:t>
            </a:r>
            <a:endParaRPr sz="1300"/>
          </a:p>
          <a:p>
            <a:pPr marL="914400" lvl="1" indent="-311150" algn="l" rtl="0">
              <a:spcBef>
                <a:spcPts val="0"/>
              </a:spcBef>
              <a:spcAft>
                <a:spcPts val="0"/>
              </a:spcAft>
              <a:buSzPts val="1300"/>
              <a:buChar char="○"/>
            </a:pPr>
            <a:r>
              <a:rPr lang="en" sz="1300"/>
              <a:t>缺点：脑电头盔成本高，</a:t>
            </a:r>
            <a:r>
              <a:rPr lang="en" sz="1300">
                <a:solidFill>
                  <a:schemeClr val="dk1"/>
                </a:solidFill>
              </a:rPr>
              <a:t>使用范围较为局限</a:t>
            </a:r>
            <a:endParaRPr sz="1300">
              <a:solidFill>
                <a:schemeClr val="dk1"/>
              </a:solidFill>
            </a:endParaRPr>
          </a:p>
          <a:p>
            <a:pPr marL="914400" lvl="0" indent="0" algn="l" rtl="0">
              <a:spcBef>
                <a:spcPts val="0"/>
              </a:spcBef>
              <a:spcAft>
                <a:spcPts val="0"/>
              </a:spcAft>
              <a:buNone/>
            </a:pPr>
            <a:endParaRPr sz="1300">
              <a:solidFill>
                <a:schemeClr val="dk1"/>
              </a:solidFill>
            </a:endParaRPr>
          </a:p>
          <a:p>
            <a:pPr marL="914400" lvl="0" indent="-311150" algn="l" rtl="0">
              <a:spcBef>
                <a:spcPts val="0"/>
              </a:spcBef>
              <a:spcAft>
                <a:spcPts val="0"/>
              </a:spcAft>
              <a:buClr>
                <a:schemeClr val="dk1"/>
              </a:buClr>
              <a:buSzPts val="1300"/>
              <a:buChar char="●"/>
            </a:pPr>
            <a:r>
              <a:rPr lang="en" sz="1300" b="1">
                <a:solidFill>
                  <a:schemeClr val="dk1"/>
                </a:solidFill>
              </a:rPr>
              <a:t>脑电监测：</a:t>
            </a:r>
            <a:r>
              <a:rPr lang="en"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957"/>
        <p:cNvGrpSpPr/>
        <p:nvPr/>
      </p:nvGrpSpPr>
      <p:grpSpPr>
        <a:xfrm>
          <a:off x="0" y="0"/>
          <a:ext cx="0" cy="0"/>
          <a:chOff x="0" y="0"/>
          <a:chExt cx="0" cy="0"/>
        </a:xfrm>
      </p:grpSpPr>
      <p:sp>
        <p:nvSpPr>
          <p:cNvPr id="9958" name="Google Shape;9958;p123"/>
          <p:cNvSpPr/>
          <p:nvPr/>
        </p:nvSpPr>
        <p:spPr>
          <a:xfrm>
            <a:off x="233100" y="131025"/>
            <a:ext cx="8730600" cy="4826700"/>
          </a:xfrm>
          <a:prstGeom prst="roundRect">
            <a:avLst>
              <a:gd name="adj" fmla="val 16667"/>
            </a:avLst>
          </a:prstGeom>
          <a:noFill/>
          <a:ln w="19050"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23"/>
          <p:cNvSpPr/>
          <p:nvPr/>
        </p:nvSpPr>
        <p:spPr>
          <a:xfrm>
            <a:off x="5622358" y="374343"/>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23"/>
          <p:cNvSpPr txBox="1"/>
          <p:nvPr/>
        </p:nvSpPr>
        <p:spPr>
          <a:xfrm>
            <a:off x="5842566" y="331240"/>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9961" name="Google Shape;9961;p123"/>
          <p:cNvSpPr/>
          <p:nvPr/>
        </p:nvSpPr>
        <p:spPr>
          <a:xfrm>
            <a:off x="6500405" y="824119"/>
            <a:ext cx="991800" cy="4182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页面设计</a:t>
            </a:r>
            <a:endParaRPr sz="1200">
              <a:latin typeface="Times New Roman"/>
              <a:ea typeface="Times New Roman"/>
              <a:cs typeface="Times New Roman"/>
              <a:sym typeface="Times New Roman"/>
            </a:endParaRPr>
          </a:p>
        </p:txBody>
      </p:sp>
      <p:sp>
        <p:nvSpPr>
          <p:cNvPr id="9962" name="Google Shape;9962;p123"/>
          <p:cNvSpPr/>
          <p:nvPr/>
        </p:nvSpPr>
        <p:spPr>
          <a:xfrm>
            <a:off x="5878372"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数据挖掘</a:t>
            </a:r>
            <a:endParaRPr sz="1200">
              <a:latin typeface="Times New Roman"/>
              <a:ea typeface="Times New Roman"/>
              <a:cs typeface="Times New Roman"/>
              <a:sym typeface="Times New Roman"/>
            </a:endParaRPr>
          </a:p>
        </p:txBody>
      </p:sp>
      <p:sp>
        <p:nvSpPr>
          <p:cNvPr id="9963" name="Google Shape;9963;p123"/>
          <p:cNvSpPr/>
          <p:nvPr/>
        </p:nvSpPr>
        <p:spPr>
          <a:xfrm>
            <a:off x="7047957"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强化学习</a:t>
            </a:r>
            <a:endParaRPr sz="1200">
              <a:latin typeface="Times New Roman"/>
              <a:ea typeface="Times New Roman"/>
              <a:cs typeface="Times New Roman"/>
              <a:sym typeface="Times New Roman"/>
            </a:endParaRPr>
          </a:p>
        </p:txBody>
      </p:sp>
      <p:sp>
        <p:nvSpPr>
          <p:cNvPr id="9964" name="Google Shape;9964;p123"/>
          <p:cNvSpPr/>
          <p:nvPr/>
        </p:nvSpPr>
        <p:spPr>
          <a:xfrm>
            <a:off x="5622358" y="3032570"/>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23"/>
          <p:cNvSpPr txBox="1"/>
          <p:nvPr/>
        </p:nvSpPr>
        <p:spPr>
          <a:xfrm>
            <a:off x="5878358" y="3068337"/>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9966" name="Google Shape;9966;p123"/>
          <p:cNvCxnSpPr/>
          <p:nvPr/>
        </p:nvCxnSpPr>
        <p:spPr>
          <a:xfrm>
            <a:off x="6370409" y="2138878"/>
            <a:ext cx="7800" cy="779400"/>
          </a:xfrm>
          <a:prstGeom prst="straightConnector1">
            <a:avLst/>
          </a:prstGeom>
          <a:noFill/>
          <a:ln w="9525" cap="flat" cmpd="sng">
            <a:solidFill>
              <a:srgbClr val="000000"/>
            </a:solidFill>
            <a:prstDash val="solid"/>
            <a:round/>
            <a:headEnd type="none" w="med" len="med"/>
            <a:tailEnd type="triangle" w="med" len="med"/>
          </a:ln>
        </p:spPr>
      </p:cxnSp>
      <p:cxnSp>
        <p:nvCxnSpPr>
          <p:cNvPr id="9967" name="Google Shape;9967;p123"/>
          <p:cNvCxnSpPr/>
          <p:nvPr/>
        </p:nvCxnSpPr>
        <p:spPr>
          <a:xfrm>
            <a:off x="7382210" y="2150315"/>
            <a:ext cx="7800" cy="779400"/>
          </a:xfrm>
          <a:prstGeom prst="straightConnector1">
            <a:avLst/>
          </a:prstGeom>
          <a:noFill/>
          <a:ln w="9525" cap="flat" cmpd="sng">
            <a:solidFill>
              <a:srgbClr val="000000"/>
            </a:solidFill>
            <a:prstDash val="solid"/>
            <a:round/>
            <a:headEnd type="none" w="med" len="med"/>
            <a:tailEnd type="triangle" w="med" len="med"/>
          </a:ln>
        </p:spPr>
      </p:cxnSp>
      <p:sp>
        <p:nvSpPr>
          <p:cNvPr id="9968" name="Google Shape;9968;p123"/>
          <p:cNvSpPr/>
          <p:nvPr/>
        </p:nvSpPr>
        <p:spPr>
          <a:xfrm>
            <a:off x="5745293"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9969" name="Google Shape;9969;p123"/>
          <p:cNvSpPr/>
          <p:nvPr/>
        </p:nvSpPr>
        <p:spPr>
          <a:xfrm>
            <a:off x="7000579"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9970" name="Google Shape;9970;p123"/>
          <p:cNvSpPr txBox="1"/>
          <p:nvPr/>
        </p:nvSpPr>
        <p:spPr>
          <a:xfrm>
            <a:off x="7382207" y="2369589"/>
            <a:ext cx="93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治疗力度</a:t>
            </a:r>
            <a:endParaRPr sz="1300"/>
          </a:p>
        </p:txBody>
      </p:sp>
      <p:sp>
        <p:nvSpPr>
          <p:cNvPr id="9971" name="Google Shape;9971;p123"/>
          <p:cNvSpPr txBox="1"/>
          <p:nvPr/>
        </p:nvSpPr>
        <p:spPr>
          <a:xfrm>
            <a:off x="6370422" y="2369597"/>
            <a:ext cx="88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治疗方案</a:t>
            </a:r>
            <a:endParaRPr sz="1300"/>
          </a:p>
        </p:txBody>
      </p:sp>
      <p:pic>
        <p:nvPicPr>
          <p:cNvPr id="9972" name="Google Shape;9972;p123"/>
          <p:cNvPicPr preferRelativeResize="0"/>
          <p:nvPr/>
        </p:nvPicPr>
        <p:blipFill rotWithShape="1">
          <a:blip r:embed="rId3">
            <a:alphaModFix/>
          </a:blip>
          <a:srcRect l="14484" r="16606"/>
          <a:stretch/>
        </p:blipFill>
        <p:spPr>
          <a:xfrm>
            <a:off x="698175" y="1374325"/>
            <a:ext cx="3022575" cy="2394850"/>
          </a:xfrm>
          <a:prstGeom prst="rect">
            <a:avLst/>
          </a:prstGeom>
          <a:noFill/>
          <a:ln>
            <a:noFill/>
          </a:ln>
        </p:spPr>
      </p:pic>
      <p:cxnSp>
        <p:nvCxnSpPr>
          <p:cNvPr id="9973" name="Google Shape;9973;p123"/>
          <p:cNvCxnSpPr/>
          <p:nvPr/>
        </p:nvCxnSpPr>
        <p:spPr>
          <a:xfrm>
            <a:off x="3745975" y="3138175"/>
            <a:ext cx="1569000" cy="671700"/>
          </a:xfrm>
          <a:prstGeom prst="straightConnector1">
            <a:avLst/>
          </a:prstGeom>
          <a:noFill/>
          <a:ln w="9525" cap="flat" cmpd="sng">
            <a:solidFill>
              <a:srgbClr val="000000"/>
            </a:solidFill>
            <a:prstDash val="solid"/>
            <a:round/>
            <a:headEnd type="triangle" w="med" len="med"/>
            <a:tailEnd type="none" w="med" len="med"/>
          </a:ln>
        </p:spPr>
      </p:cxnSp>
      <p:cxnSp>
        <p:nvCxnSpPr>
          <p:cNvPr id="9974" name="Google Shape;9974;p123"/>
          <p:cNvCxnSpPr/>
          <p:nvPr/>
        </p:nvCxnSpPr>
        <p:spPr>
          <a:xfrm rot="10800000" flipH="1">
            <a:off x="3727325" y="1419200"/>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9975" name="Google Shape;9975;p123"/>
          <p:cNvSpPr txBox="1"/>
          <p:nvPr/>
        </p:nvSpPr>
        <p:spPr>
          <a:xfrm rot="-1858658">
            <a:off x="3839385" y="18739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治疗反馈</a:t>
            </a:r>
            <a:endParaRPr>
              <a:latin typeface="Chelsea Market"/>
              <a:ea typeface="Chelsea Market"/>
              <a:cs typeface="Chelsea Market"/>
              <a:sym typeface="Chelsea Market"/>
            </a:endParaRPr>
          </a:p>
        </p:txBody>
      </p:sp>
      <p:sp>
        <p:nvSpPr>
          <p:cNvPr id="9976" name="Google Shape;9976;p123"/>
          <p:cNvSpPr txBox="1"/>
          <p:nvPr/>
        </p:nvSpPr>
        <p:spPr>
          <a:xfrm rot="-1858658">
            <a:off x="3654248" y="15127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主观疼痛感受</a:t>
            </a:r>
            <a:endParaRPr>
              <a:latin typeface="Chelsea Market"/>
              <a:ea typeface="Chelsea Market"/>
              <a:cs typeface="Chelsea Market"/>
              <a:sym typeface="Chelsea Market"/>
            </a:endParaRPr>
          </a:p>
        </p:txBody>
      </p:sp>
      <p:sp>
        <p:nvSpPr>
          <p:cNvPr id="9977" name="Google Shape;9977;p123"/>
          <p:cNvSpPr txBox="1"/>
          <p:nvPr/>
        </p:nvSpPr>
        <p:spPr>
          <a:xfrm rot="1418157">
            <a:off x="4147748" y="3166362"/>
            <a:ext cx="1047580" cy="4001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疼痛治疗</a:t>
            </a:r>
            <a:endParaRPr/>
          </a:p>
        </p:txBody>
      </p:sp>
      <p:sp>
        <p:nvSpPr>
          <p:cNvPr id="9978" name="Google Shape;9978;p123"/>
          <p:cNvSpPr txBox="1"/>
          <p:nvPr/>
        </p:nvSpPr>
        <p:spPr>
          <a:xfrm>
            <a:off x="409250" y="1697425"/>
            <a:ext cx="456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4A86E8"/>
                </a:solidFill>
              </a:rPr>
              <a:t>普通用户</a:t>
            </a:r>
            <a:endParaRPr sz="2400" b="1">
              <a:solidFill>
                <a:srgbClr val="4A86E8"/>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982"/>
        <p:cNvGrpSpPr/>
        <p:nvPr/>
      </p:nvGrpSpPr>
      <p:grpSpPr>
        <a:xfrm>
          <a:off x="0" y="0"/>
          <a:ext cx="0" cy="0"/>
          <a:chOff x="0" y="0"/>
          <a:chExt cx="0" cy="0"/>
        </a:xfrm>
      </p:grpSpPr>
      <p:sp>
        <p:nvSpPr>
          <p:cNvPr id="9983" name="Google Shape;9983;p124"/>
          <p:cNvSpPr/>
          <p:nvPr/>
        </p:nvSpPr>
        <p:spPr>
          <a:xfrm>
            <a:off x="1034450" y="280150"/>
            <a:ext cx="2711700" cy="4649700"/>
          </a:xfrm>
          <a:prstGeom prst="roundRect">
            <a:avLst>
              <a:gd name="adj" fmla="val 16667"/>
            </a:avLst>
          </a:prstGeom>
          <a:noFill/>
          <a:ln w="19050" cap="flat" cmpd="sng">
            <a:solidFill>
              <a:srgbClr val="FF00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24"/>
          <p:cNvSpPr/>
          <p:nvPr/>
        </p:nvSpPr>
        <p:spPr>
          <a:xfrm rot="-5399787">
            <a:off x="2133975" y="-1788425"/>
            <a:ext cx="4845300" cy="8721600"/>
          </a:xfrm>
          <a:prstGeom prst="roundRect">
            <a:avLst>
              <a:gd name="adj" fmla="val 19039"/>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9985" name="Google Shape;9985;p124"/>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9986" name="Google Shape;9986;p124"/>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24"/>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9988" name="Google Shape;9988;p124"/>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9989" name="Google Shape;9989;p124"/>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9990" name="Google Shape;9990;p124"/>
          <p:cNvCxnSpPr>
            <a:stCxn id="9988" idx="3"/>
            <a:endCxn id="9989"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9991" name="Google Shape;9991;p124"/>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2" name="Google Shape;9992;p124"/>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9993" name="Google Shape;9993;p124"/>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9994" name="Google Shape;9994;p124"/>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9995" name="Google Shape;9995;p124"/>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9996" name="Google Shape;9996;p124"/>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9997" name="Google Shape;9997;p124"/>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9998" name="Google Shape;9998;p124"/>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9999" name="Google Shape;9999;p124"/>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24"/>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0001" name="Google Shape;10001;p124"/>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02" name="Google Shape;10002;p124"/>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03" name="Google Shape;10003;p124"/>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04" name="Google Shape;10004;p124"/>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0005" name="Google Shape;10005;p124"/>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0006" name="Google Shape;10006;p124"/>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0007" name="Google Shape;10007;p124"/>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0008" name="Google Shape;10008;p124"/>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09" name="Google Shape;10009;p124"/>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0010" name="Google Shape;10010;p124"/>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11" name="Google Shape;10011;p124"/>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0012" name="Google Shape;10012;p124"/>
          <p:cNvSpPr txBox="1"/>
          <p:nvPr/>
        </p:nvSpPr>
        <p:spPr>
          <a:xfrm>
            <a:off x="379625" y="1692525"/>
            <a:ext cx="449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0000"/>
                </a:solidFill>
              </a:rPr>
              <a:t>特殊患者</a:t>
            </a:r>
            <a:endParaRPr sz="2400" b="1">
              <a:solidFill>
                <a:srgbClr val="FF0000"/>
              </a:solidFill>
            </a:endParaRPr>
          </a:p>
        </p:txBody>
      </p:sp>
      <p:sp>
        <p:nvSpPr>
          <p:cNvPr id="10013" name="Google Shape;10013;p124"/>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10014" name="Google Shape;10014;p124"/>
          <p:cNvSpPr txBox="1"/>
          <p:nvPr/>
        </p:nvSpPr>
        <p:spPr>
          <a:xfrm>
            <a:off x="3704525" y="2004750"/>
            <a:ext cx="403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FF00FF"/>
                </a:solidFill>
              </a:rPr>
              <a:t>脑电监测</a:t>
            </a:r>
            <a:endParaRPr sz="1300">
              <a:solidFill>
                <a:srgbClr val="FF00F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018"/>
        <p:cNvGrpSpPr/>
        <p:nvPr/>
      </p:nvGrpSpPr>
      <p:grpSpPr>
        <a:xfrm>
          <a:off x="0" y="0"/>
          <a:ext cx="0" cy="0"/>
          <a:chOff x="0" y="0"/>
          <a:chExt cx="0" cy="0"/>
        </a:xfrm>
      </p:grpSpPr>
      <p:sp>
        <p:nvSpPr>
          <p:cNvPr id="10019" name="Google Shape;10019;p125"/>
          <p:cNvSpPr/>
          <p:nvPr/>
        </p:nvSpPr>
        <p:spPr>
          <a:xfrm rot="-5399787">
            <a:off x="2133975" y="-1788425"/>
            <a:ext cx="4845300" cy="8721600"/>
          </a:xfrm>
          <a:prstGeom prst="roundRect">
            <a:avLst>
              <a:gd name="adj" fmla="val 19039"/>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0" name="Google Shape;10020;p125"/>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0021" name="Google Shape;10021;p125"/>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25"/>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10023" name="Google Shape;10023;p125"/>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0024" name="Google Shape;10024;p125"/>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0025" name="Google Shape;10025;p125"/>
          <p:cNvCxnSpPr>
            <a:stCxn id="10023" idx="3"/>
            <a:endCxn id="10024"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0026" name="Google Shape;10026;p125"/>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7" name="Google Shape;10027;p125"/>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028" name="Google Shape;10028;p125"/>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0029" name="Google Shape;10029;p125"/>
          <p:cNvSpPr txBox="1"/>
          <p:nvPr/>
        </p:nvSpPr>
        <p:spPr>
          <a:xfrm>
            <a:off x="3721950" y="6170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0030" name="Google Shape;10030;p125"/>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10031" name="Google Shape;10031;p125"/>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10032" name="Google Shape;10032;p125"/>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0033" name="Google Shape;10033;p125"/>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0034" name="Google Shape;10034;p125"/>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125"/>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0036" name="Google Shape;10036;p125"/>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37" name="Google Shape;10037;p125"/>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38" name="Google Shape;10038;p125"/>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39" name="Google Shape;10039;p125"/>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0040" name="Google Shape;10040;p125"/>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0041" name="Google Shape;10041;p125"/>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0042" name="Google Shape;10042;p125"/>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0043" name="Google Shape;10043;p125"/>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44" name="Google Shape;10044;p125"/>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0045" name="Google Shape;10045;p125"/>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46" name="Google Shape;10046;p125"/>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0047" name="Google Shape;10047;p125"/>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cxnSp>
        <p:nvCxnSpPr>
          <p:cNvPr id="10048" name="Google Shape;10048;p125"/>
          <p:cNvCxnSpPr/>
          <p:nvPr/>
        </p:nvCxnSpPr>
        <p:spPr>
          <a:xfrm rot="10800000" flipH="1">
            <a:off x="3711125" y="2278850"/>
            <a:ext cx="1521900" cy="716100"/>
          </a:xfrm>
          <a:prstGeom prst="straightConnector1">
            <a:avLst/>
          </a:prstGeom>
          <a:noFill/>
          <a:ln w="9525" cap="flat" cmpd="sng">
            <a:solidFill>
              <a:srgbClr val="000000"/>
            </a:solidFill>
            <a:prstDash val="solid"/>
            <a:round/>
            <a:headEnd type="none" w="med" len="med"/>
            <a:tailEnd type="triangle" w="med" len="med"/>
          </a:ln>
        </p:spPr>
      </p:cxnSp>
      <p:sp>
        <p:nvSpPr>
          <p:cNvPr id="10049" name="Google Shape;10049;p125"/>
          <p:cNvSpPr txBox="1"/>
          <p:nvPr/>
        </p:nvSpPr>
        <p:spPr>
          <a:xfrm rot="-1484260">
            <a:off x="3926021" y="2257692"/>
            <a:ext cx="992917" cy="3847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主动反馈</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053"/>
        <p:cNvGrpSpPr/>
        <p:nvPr/>
      </p:nvGrpSpPr>
      <p:grpSpPr>
        <a:xfrm>
          <a:off x="0" y="0"/>
          <a:ext cx="0" cy="0"/>
          <a:chOff x="0" y="0"/>
          <a:chExt cx="0" cy="0"/>
        </a:xfrm>
      </p:grpSpPr>
      <p:pic>
        <p:nvPicPr>
          <p:cNvPr id="10054" name="Google Shape;10054;p126"/>
          <p:cNvPicPr preferRelativeResize="0"/>
          <p:nvPr/>
        </p:nvPicPr>
        <p:blipFill rotWithShape="1">
          <a:blip r:embed="rId3">
            <a:alphaModFix/>
          </a:blip>
          <a:srcRect t="15291" b="19723"/>
          <a:stretch/>
        </p:blipFill>
        <p:spPr>
          <a:xfrm>
            <a:off x="3011250" y="41388"/>
            <a:ext cx="935875" cy="608175"/>
          </a:xfrm>
          <a:prstGeom prst="rect">
            <a:avLst/>
          </a:prstGeom>
          <a:noFill/>
          <a:ln>
            <a:noFill/>
          </a:ln>
        </p:spPr>
      </p:pic>
      <p:pic>
        <p:nvPicPr>
          <p:cNvPr id="10055" name="Google Shape;10055;p126"/>
          <p:cNvPicPr preferRelativeResize="0"/>
          <p:nvPr/>
        </p:nvPicPr>
        <p:blipFill rotWithShape="1">
          <a:blip r:embed="rId4">
            <a:alphaModFix/>
          </a:blip>
          <a:srcRect l="11095" r="6896"/>
          <a:stretch/>
        </p:blipFill>
        <p:spPr>
          <a:xfrm>
            <a:off x="591900" y="2932425"/>
            <a:ext cx="3227701" cy="2211075"/>
          </a:xfrm>
          <a:prstGeom prst="rect">
            <a:avLst/>
          </a:prstGeom>
          <a:noFill/>
          <a:ln>
            <a:noFill/>
          </a:ln>
        </p:spPr>
      </p:pic>
      <p:sp>
        <p:nvSpPr>
          <p:cNvPr id="10056" name="Google Shape;10056;p126"/>
          <p:cNvSpPr/>
          <p:nvPr/>
        </p:nvSpPr>
        <p:spPr>
          <a:xfrm>
            <a:off x="53175" y="53175"/>
            <a:ext cx="9025800" cy="5052300"/>
          </a:xfrm>
          <a:prstGeom prst="roundRect">
            <a:avLst>
              <a:gd name="adj" fmla="val 10677"/>
            </a:avLst>
          </a:prstGeom>
          <a:noFill/>
          <a:ln w="19050"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57" name="Google Shape;10057;p126"/>
          <p:cNvSpPr/>
          <p:nvPr/>
        </p:nvSpPr>
        <p:spPr>
          <a:xfrm>
            <a:off x="5401950" y="176125"/>
            <a:ext cx="3550800" cy="4860900"/>
          </a:xfrm>
          <a:prstGeom prst="roundRect">
            <a:avLst>
              <a:gd name="adj" fmla="val 13048"/>
            </a:avLst>
          </a:prstGeom>
          <a:noFill/>
          <a:ln w="9525" cap="flat" cmpd="sng">
            <a:solidFill>
              <a:schemeClr val="dk1"/>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pic>
        <p:nvPicPr>
          <p:cNvPr id="10058" name="Google Shape;10058;p126"/>
          <p:cNvPicPr preferRelativeResize="0"/>
          <p:nvPr/>
        </p:nvPicPr>
        <p:blipFill>
          <a:blip r:embed="rId5">
            <a:alphaModFix/>
          </a:blip>
          <a:stretch>
            <a:fillRect/>
          </a:stretch>
        </p:blipFill>
        <p:spPr>
          <a:xfrm>
            <a:off x="591900" y="346763"/>
            <a:ext cx="2541399" cy="1703225"/>
          </a:xfrm>
          <a:prstGeom prst="rect">
            <a:avLst/>
          </a:prstGeom>
          <a:noFill/>
          <a:ln>
            <a:noFill/>
          </a:ln>
        </p:spPr>
      </p:pic>
      <p:sp>
        <p:nvSpPr>
          <p:cNvPr id="10059" name="Google Shape;10059;p126"/>
          <p:cNvSpPr/>
          <p:nvPr/>
        </p:nvSpPr>
        <p:spPr>
          <a:xfrm>
            <a:off x="3391800" y="982675"/>
            <a:ext cx="18492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60" name="Google Shape;10060;p126"/>
          <p:cNvPicPr preferRelativeResize="0"/>
          <p:nvPr/>
        </p:nvPicPr>
        <p:blipFill>
          <a:blip r:embed="rId6">
            <a:alphaModFix/>
          </a:blip>
          <a:stretch>
            <a:fillRect/>
          </a:stretch>
        </p:blipFill>
        <p:spPr>
          <a:xfrm>
            <a:off x="6246013" y="176113"/>
            <a:ext cx="1849225" cy="1849225"/>
          </a:xfrm>
          <a:prstGeom prst="rect">
            <a:avLst/>
          </a:prstGeom>
          <a:noFill/>
          <a:ln>
            <a:noFill/>
          </a:ln>
        </p:spPr>
      </p:pic>
      <p:pic>
        <p:nvPicPr>
          <p:cNvPr id="10061" name="Google Shape;10061;p126"/>
          <p:cNvPicPr preferRelativeResize="0"/>
          <p:nvPr/>
        </p:nvPicPr>
        <p:blipFill>
          <a:blip r:embed="rId7">
            <a:alphaModFix/>
          </a:blip>
          <a:stretch>
            <a:fillRect/>
          </a:stretch>
        </p:blipFill>
        <p:spPr>
          <a:xfrm>
            <a:off x="6434361" y="2872723"/>
            <a:ext cx="1472537" cy="1849200"/>
          </a:xfrm>
          <a:prstGeom prst="rect">
            <a:avLst/>
          </a:prstGeom>
          <a:noFill/>
          <a:ln>
            <a:noFill/>
          </a:ln>
        </p:spPr>
      </p:pic>
      <p:pic>
        <p:nvPicPr>
          <p:cNvPr id="10062" name="Google Shape;10062;p126"/>
          <p:cNvPicPr preferRelativeResize="0"/>
          <p:nvPr/>
        </p:nvPicPr>
        <p:blipFill>
          <a:blip r:embed="rId8">
            <a:alphaModFix/>
          </a:blip>
          <a:stretch>
            <a:fillRect/>
          </a:stretch>
        </p:blipFill>
        <p:spPr>
          <a:xfrm>
            <a:off x="434599" y="176125"/>
            <a:ext cx="2856026" cy="1957575"/>
          </a:xfrm>
          <a:prstGeom prst="rect">
            <a:avLst/>
          </a:prstGeom>
          <a:noFill/>
          <a:ln>
            <a:noFill/>
          </a:ln>
        </p:spPr>
      </p:pic>
      <p:sp>
        <p:nvSpPr>
          <p:cNvPr id="10063" name="Google Shape;10063;p126"/>
          <p:cNvSpPr txBox="1"/>
          <p:nvPr/>
        </p:nvSpPr>
        <p:spPr>
          <a:xfrm>
            <a:off x="3799613" y="708425"/>
            <a:ext cx="93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EEG</a:t>
            </a:r>
            <a:endParaRPr sz="1300">
              <a:latin typeface="Times New Roman"/>
              <a:ea typeface="Times New Roman"/>
              <a:cs typeface="Times New Roman"/>
              <a:sym typeface="Times New Roman"/>
            </a:endParaRPr>
          </a:p>
        </p:txBody>
      </p:sp>
      <p:sp>
        <p:nvSpPr>
          <p:cNvPr id="10064" name="Google Shape;10064;p126"/>
          <p:cNvSpPr/>
          <p:nvPr/>
        </p:nvSpPr>
        <p:spPr>
          <a:xfrm rot="10800000">
            <a:off x="3447475" y="3824625"/>
            <a:ext cx="18477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26"/>
          <p:cNvSpPr/>
          <p:nvPr/>
        </p:nvSpPr>
        <p:spPr>
          <a:xfrm rot="5400000">
            <a:off x="6974413" y="22348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26"/>
          <p:cNvSpPr/>
          <p:nvPr/>
        </p:nvSpPr>
        <p:spPr>
          <a:xfrm rot="-5400000">
            <a:off x="1411713" y="2303775"/>
            <a:ext cx="9018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26"/>
          <p:cNvSpPr txBox="1"/>
          <p:nvPr/>
        </p:nvSpPr>
        <p:spPr>
          <a:xfrm>
            <a:off x="8095225" y="551875"/>
            <a:ext cx="924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机器挖掘</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强化学习</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治疗参数自动调整</a:t>
            </a:r>
            <a:endParaRPr sz="1200"/>
          </a:p>
        </p:txBody>
      </p:sp>
      <p:sp>
        <p:nvSpPr>
          <p:cNvPr id="10068" name="Google Shape;10068;p126"/>
          <p:cNvSpPr txBox="1"/>
          <p:nvPr/>
        </p:nvSpPr>
        <p:spPr>
          <a:xfrm>
            <a:off x="3909600" y="3551475"/>
            <a:ext cx="8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治疗参数</a:t>
            </a:r>
            <a:endParaRPr sz="1200"/>
          </a:p>
        </p:txBody>
      </p:sp>
      <p:sp>
        <p:nvSpPr>
          <p:cNvPr id="10069" name="Google Shape;10069;p126"/>
          <p:cNvSpPr txBox="1"/>
          <p:nvPr/>
        </p:nvSpPr>
        <p:spPr>
          <a:xfrm>
            <a:off x="1912625" y="2237163"/>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治疗反馈</a:t>
            </a:r>
            <a:endParaRPr sz="1200">
              <a:latin typeface="Times New Roman"/>
              <a:ea typeface="Times New Roman"/>
              <a:cs typeface="Times New Roman"/>
              <a:sym typeface="Times New Roman"/>
            </a:endParaRPr>
          </a:p>
        </p:txBody>
      </p:sp>
      <p:sp>
        <p:nvSpPr>
          <p:cNvPr id="10070" name="Google Shape;10070;p126"/>
          <p:cNvSpPr txBox="1"/>
          <p:nvPr/>
        </p:nvSpPr>
        <p:spPr>
          <a:xfrm>
            <a:off x="5442125" y="34677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信号处理</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特征提取</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疼痛分类</a:t>
            </a:r>
            <a:endParaRPr sz="1200"/>
          </a:p>
        </p:txBody>
      </p:sp>
      <p:sp>
        <p:nvSpPr>
          <p:cNvPr id="10071" name="Google Shape;10071;p126"/>
          <p:cNvSpPr txBox="1"/>
          <p:nvPr/>
        </p:nvSpPr>
        <p:spPr>
          <a:xfrm>
            <a:off x="7543375" y="2174150"/>
            <a:ext cx="110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可视化</a:t>
            </a:r>
            <a:endParaRPr sz="1200">
              <a:latin typeface="Times New Roman"/>
              <a:ea typeface="Times New Roman"/>
              <a:cs typeface="Times New Roman"/>
              <a:sym typeface="Times New Roman"/>
            </a:endParaRPr>
          </a:p>
        </p:txBody>
      </p:sp>
      <p:sp>
        <p:nvSpPr>
          <p:cNvPr id="10072" name="Google Shape;10072;p126"/>
          <p:cNvSpPr/>
          <p:nvPr/>
        </p:nvSpPr>
        <p:spPr>
          <a:xfrm rot="-5400000">
            <a:off x="6422813" y="22381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26"/>
          <p:cNvSpPr txBox="1"/>
          <p:nvPr/>
        </p:nvSpPr>
        <p:spPr>
          <a:xfrm>
            <a:off x="5957475" y="2079125"/>
            <a:ext cx="92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治疗参数主动调整</a:t>
            </a:r>
            <a:endParaRPr sz="1200"/>
          </a:p>
        </p:txBody>
      </p:sp>
      <p:sp>
        <p:nvSpPr>
          <p:cNvPr id="10074" name="Google Shape;10074;p126"/>
          <p:cNvSpPr txBox="1"/>
          <p:nvPr/>
        </p:nvSpPr>
        <p:spPr>
          <a:xfrm>
            <a:off x="6650575" y="641925"/>
            <a:ext cx="7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服务器</a:t>
            </a:r>
            <a:endParaRPr b="1"/>
          </a:p>
        </p:txBody>
      </p:sp>
      <p:sp>
        <p:nvSpPr>
          <p:cNvPr id="10075" name="Google Shape;10075;p126"/>
          <p:cNvSpPr txBox="1"/>
          <p:nvPr/>
        </p:nvSpPr>
        <p:spPr>
          <a:xfrm>
            <a:off x="6628350" y="4674225"/>
            <a:ext cx="119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用户端</a:t>
            </a:r>
            <a:endParaRPr b="1"/>
          </a:p>
        </p:txBody>
      </p:sp>
      <p:sp>
        <p:nvSpPr>
          <p:cNvPr id="10076" name="Google Shape;10076;p126"/>
          <p:cNvSpPr txBox="1"/>
          <p:nvPr/>
        </p:nvSpPr>
        <p:spPr>
          <a:xfrm>
            <a:off x="2132800" y="4674225"/>
            <a:ext cx="11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疼痛缓解</a:t>
            </a:r>
            <a:endParaRPr b="1"/>
          </a:p>
        </p:txBody>
      </p:sp>
      <p:sp>
        <p:nvSpPr>
          <p:cNvPr id="10077" name="Google Shape;10077;p126"/>
          <p:cNvSpPr/>
          <p:nvPr/>
        </p:nvSpPr>
        <p:spPr>
          <a:xfrm>
            <a:off x="3094650" y="3551475"/>
            <a:ext cx="725100" cy="23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26"/>
          <p:cNvSpPr txBox="1"/>
          <p:nvPr/>
        </p:nvSpPr>
        <p:spPr>
          <a:xfrm>
            <a:off x="3011250" y="3492525"/>
            <a:ext cx="81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治疗系统</a:t>
            </a:r>
            <a:endParaRPr sz="1100">
              <a:latin typeface="Times New Roman"/>
              <a:ea typeface="Times New Roman"/>
              <a:cs typeface="Times New Roman"/>
              <a:sym typeface="Times New Roman"/>
            </a:endParaRPr>
          </a:p>
        </p:txBody>
      </p:sp>
      <p:sp>
        <p:nvSpPr>
          <p:cNvPr id="10079" name="Google Shape;10079;p126"/>
          <p:cNvSpPr/>
          <p:nvPr/>
        </p:nvSpPr>
        <p:spPr>
          <a:xfrm>
            <a:off x="421650" y="3233475"/>
            <a:ext cx="924000" cy="5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26"/>
          <p:cNvSpPr txBox="1"/>
          <p:nvPr/>
        </p:nvSpPr>
        <p:spPr>
          <a:xfrm>
            <a:off x="820575" y="3123225"/>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Tens片</a:t>
            </a:r>
            <a:endParaRPr sz="1200">
              <a:latin typeface="Times New Roman"/>
              <a:ea typeface="Times New Roman"/>
              <a:cs typeface="Times New Roman"/>
              <a:sym typeface="Times New Roman"/>
            </a:endParaRPr>
          </a:p>
        </p:txBody>
      </p:sp>
      <p:sp>
        <p:nvSpPr>
          <p:cNvPr id="10081" name="Google Shape;10081;p126"/>
          <p:cNvSpPr txBox="1"/>
          <p:nvPr/>
        </p:nvSpPr>
        <p:spPr>
          <a:xfrm>
            <a:off x="185050" y="1784275"/>
            <a:ext cx="725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某疼痛源</a:t>
            </a:r>
            <a:endParaRPr sz="1000"/>
          </a:p>
          <a:p>
            <a:pPr marL="0" lvl="0" indent="0" algn="ctr" rtl="0">
              <a:spcBef>
                <a:spcPts val="0"/>
              </a:spcBef>
              <a:spcAft>
                <a:spcPts val="0"/>
              </a:spcAft>
              <a:buNone/>
            </a:pPr>
            <a:r>
              <a:rPr lang="en" sz="1000"/>
              <a:t>（人体）</a:t>
            </a:r>
            <a:endParaRPr sz="1000"/>
          </a:p>
        </p:txBody>
      </p:sp>
      <p:sp>
        <p:nvSpPr>
          <p:cNvPr id="10082" name="Google Shape;10082;p126"/>
          <p:cNvSpPr txBox="1"/>
          <p:nvPr/>
        </p:nvSpPr>
        <p:spPr>
          <a:xfrm>
            <a:off x="7972750" y="318202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识别结果</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治疗记录</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个人信息</a:t>
            </a:r>
            <a:endParaRPr sz="1200"/>
          </a:p>
        </p:txBody>
      </p:sp>
      <p:sp>
        <p:nvSpPr>
          <p:cNvPr id="10083" name="Google Shape;10083;p126"/>
          <p:cNvSpPr/>
          <p:nvPr/>
        </p:nvSpPr>
        <p:spPr>
          <a:xfrm>
            <a:off x="5499500" y="425950"/>
            <a:ext cx="672600" cy="980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26"/>
          <p:cNvSpPr/>
          <p:nvPr/>
        </p:nvSpPr>
        <p:spPr>
          <a:xfrm>
            <a:off x="8169150" y="551875"/>
            <a:ext cx="672600" cy="1232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26"/>
          <p:cNvSpPr txBox="1"/>
          <p:nvPr/>
        </p:nvSpPr>
        <p:spPr>
          <a:xfrm>
            <a:off x="5499500" y="1406350"/>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疼痛检测系统</a:t>
            </a:r>
            <a:endParaRPr sz="900" b="1"/>
          </a:p>
        </p:txBody>
      </p:sp>
      <p:sp>
        <p:nvSpPr>
          <p:cNvPr id="10086" name="Google Shape;10086;p126"/>
          <p:cNvSpPr txBox="1"/>
          <p:nvPr/>
        </p:nvSpPr>
        <p:spPr>
          <a:xfrm>
            <a:off x="8169150" y="1784275"/>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智能控制系统</a:t>
            </a:r>
            <a:endParaRPr sz="900" b="1"/>
          </a:p>
        </p:txBody>
      </p:sp>
      <p:pic>
        <p:nvPicPr>
          <p:cNvPr id="10087" name="Google Shape;10087;p126"/>
          <p:cNvPicPr preferRelativeResize="0"/>
          <p:nvPr/>
        </p:nvPicPr>
        <p:blipFill>
          <a:blip r:embed="rId9">
            <a:alphaModFix/>
          </a:blip>
          <a:stretch>
            <a:fillRect/>
          </a:stretch>
        </p:blipFill>
        <p:spPr>
          <a:xfrm>
            <a:off x="2635500" y="3651825"/>
            <a:ext cx="291000" cy="291000"/>
          </a:xfrm>
          <a:prstGeom prst="rect">
            <a:avLst/>
          </a:prstGeom>
          <a:noFill/>
          <a:ln>
            <a:noFill/>
          </a:ln>
        </p:spPr>
      </p:pic>
      <p:sp>
        <p:nvSpPr>
          <p:cNvPr id="10088" name="Google Shape;10088;p126"/>
          <p:cNvSpPr/>
          <p:nvPr/>
        </p:nvSpPr>
        <p:spPr>
          <a:xfrm>
            <a:off x="3758750" y="1846725"/>
            <a:ext cx="1354200" cy="1232400"/>
          </a:xfrm>
          <a:prstGeom prst="curvedLeftArrow">
            <a:avLst>
              <a:gd name="adj1" fmla="val 25000"/>
              <a:gd name="adj2" fmla="val 37982"/>
              <a:gd name="adj3" fmla="val 23849"/>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疼痛检测及缓解脑机交互系统</a:t>
            </a:r>
            <a:endParaRPr sz="1200" b="1">
              <a:latin typeface="Times New Roman"/>
              <a:ea typeface="Times New Roman"/>
              <a:cs typeface="Times New Roman"/>
              <a:sym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092"/>
        <p:cNvGrpSpPr/>
        <p:nvPr/>
      </p:nvGrpSpPr>
      <p:grpSpPr>
        <a:xfrm>
          <a:off x="0" y="0"/>
          <a:ext cx="0" cy="0"/>
          <a:chOff x="0" y="0"/>
          <a:chExt cx="0" cy="0"/>
        </a:xfrm>
      </p:grpSpPr>
      <p:pic>
        <p:nvPicPr>
          <p:cNvPr id="10093" name="Google Shape;10093;p127"/>
          <p:cNvPicPr preferRelativeResize="0"/>
          <p:nvPr/>
        </p:nvPicPr>
        <p:blipFill>
          <a:blip r:embed="rId3">
            <a:alphaModFix/>
          </a:blip>
          <a:stretch>
            <a:fillRect/>
          </a:stretch>
        </p:blipFill>
        <p:spPr>
          <a:xfrm>
            <a:off x="1647250" y="186425"/>
            <a:ext cx="5218703" cy="4838700"/>
          </a:xfrm>
          <a:prstGeom prst="rect">
            <a:avLst/>
          </a:prstGeom>
          <a:noFill/>
          <a:ln>
            <a:noFill/>
          </a:ln>
        </p:spPr>
      </p:pic>
      <p:cxnSp>
        <p:nvCxnSpPr>
          <p:cNvPr id="10094" name="Google Shape;10094;p127"/>
          <p:cNvCxnSpPr/>
          <p:nvPr/>
        </p:nvCxnSpPr>
        <p:spPr>
          <a:xfrm rot="10800000" flipH="1">
            <a:off x="4154816" y="2359435"/>
            <a:ext cx="859500" cy="456600"/>
          </a:xfrm>
          <a:prstGeom prst="straightConnector1">
            <a:avLst/>
          </a:prstGeom>
          <a:noFill/>
          <a:ln w="9525" cap="flat" cmpd="sng">
            <a:solidFill>
              <a:srgbClr val="FF0E0E"/>
            </a:solidFill>
            <a:prstDash val="solid"/>
            <a:round/>
            <a:headEnd type="none" w="med" len="med"/>
            <a:tailEnd type="triangle" w="med" len="med"/>
          </a:ln>
        </p:spPr>
      </p:cxnSp>
      <p:sp>
        <p:nvSpPr>
          <p:cNvPr id="10095" name="Google Shape;10095;p127"/>
          <p:cNvSpPr/>
          <p:nvPr/>
        </p:nvSpPr>
        <p:spPr>
          <a:xfrm>
            <a:off x="3493700" y="38332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27"/>
          <p:cNvSpPr/>
          <p:nvPr/>
        </p:nvSpPr>
        <p:spPr>
          <a:xfrm>
            <a:off x="1973300" y="1439725"/>
            <a:ext cx="1577100" cy="27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0E0E"/>
                </a:solidFill>
                <a:latin typeface="Times New Roman"/>
                <a:ea typeface="Times New Roman"/>
                <a:cs typeface="Times New Roman"/>
                <a:sym typeface="Times New Roman"/>
              </a:rPr>
              <a:t>App</a:t>
            </a:r>
            <a:endParaRPr sz="1000" b="1">
              <a:solidFill>
                <a:srgbClr val="FF0E0E"/>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900" b="1">
                <a:solidFill>
                  <a:srgbClr val="FF0E0E"/>
                </a:solidFill>
                <a:latin typeface="Times New Roman"/>
                <a:ea typeface="Times New Roman"/>
                <a:cs typeface="Times New Roman"/>
                <a:sym typeface="Times New Roman"/>
              </a:rPr>
              <a:t>控制界面</a:t>
            </a:r>
            <a:endParaRPr sz="900" b="1">
              <a:solidFill>
                <a:srgbClr val="FF0E0E"/>
              </a:solidFill>
              <a:latin typeface="Times New Roman"/>
              <a:ea typeface="Times New Roman"/>
              <a:cs typeface="Times New Roman"/>
              <a:sym typeface="Times New Roman"/>
            </a:endParaRPr>
          </a:p>
        </p:txBody>
      </p:sp>
      <p:sp>
        <p:nvSpPr>
          <p:cNvPr id="10097" name="Google Shape;10097;p127"/>
          <p:cNvSpPr/>
          <p:nvPr/>
        </p:nvSpPr>
        <p:spPr>
          <a:xfrm>
            <a:off x="2183400" y="2709275"/>
            <a:ext cx="647100" cy="36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0E0E"/>
                </a:solidFill>
                <a:latin typeface="Times New Roman"/>
                <a:ea typeface="Times New Roman"/>
                <a:cs typeface="Times New Roman"/>
                <a:sym typeface="Times New Roman"/>
              </a:rPr>
              <a:t>疼痛缓解系统</a:t>
            </a:r>
            <a:endParaRPr sz="900" b="1">
              <a:solidFill>
                <a:srgbClr val="FF0E0E"/>
              </a:solidFill>
              <a:latin typeface="Times New Roman"/>
              <a:ea typeface="Times New Roman"/>
              <a:cs typeface="Times New Roman"/>
              <a:sym typeface="Times New Roman"/>
            </a:endParaRPr>
          </a:p>
        </p:txBody>
      </p:sp>
      <p:sp>
        <p:nvSpPr>
          <p:cNvPr id="10098" name="Google Shape;10098;p127"/>
          <p:cNvSpPr/>
          <p:nvPr/>
        </p:nvSpPr>
        <p:spPr>
          <a:xfrm>
            <a:off x="5426550" y="2021825"/>
            <a:ext cx="946200" cy="9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27"/>
          <p:cNvSpPr txBox="1"/>
          <p:nvPr/>
        </p:nvSpPr>
        <p:spPr>
          <a:xfrm>
            <a:off x="4826050" y="2144075"/>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pic>
        <p:nvPicPr>
          <p:cNvPr id="10100" name="Google Shape;10100;p127"/>
          <p:cNvPicPr preferRelativeResize="0"/>
          <p:nvPr/>
        </p:nvPicPr>
        <p:blipFill>
          <a:blip r:embed="rId4">
            <a:alphaModFix/>
          </a:blip>
          <a:stretch>
            <a:fillRect/>
          </a:stretch>
        </p:blipFill>
        <p:spPr>
          <a:xfrm>
            <a:off x="5564199" y="1900674"/>
            <a:ext cx="808550" cy="808550"/>
          </a:xfrm>
          <a:prstGeom prst="rect">
            <a:avLst/>
          </a:prstGeom>
          <a:noFill/>
          <a:ln>
            <a:noFill/>
          </a:ln>
        </p:spPr>
      </p:pic>
      <p:sp>
        <p:nvSpPr>
          <p:cNvPr id="10101" name="Google Shape;10101;p127"/>
          <p:cNvSpPr/>
          <p:nvPr/>
        </p:nvSpPr>
        <p:spPr>
          <a:xfrm>
            <a:off x="5556000" y="2089150"/>
            <a:ext cx="6873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服务器</a:t>
            </a:r>
            <a:endParaRPr sz="800">
              <a:solidFill>
                <a:schemeClr val="dk1"/>
              </a:solidFill>
              <a:latin typeface="Times New Roman"/>
              <a:ea typeface="Times New Roman"/>
              <a:cs typeface="Times New Roman"/>
              <a:sym typeface="Times New Roman"/>
            </a:endParaRPr>
          </a:p>
        </p:txBody>
      </p:sp>
      <p:sp>
        <p:nvSpPr>
          <p:cNvPr id="10102" name="Google Shape;10102;p127"/>
          <p:cNvSpPr txBox="1"/>
          <p:nvPr/>
        </p:nvSpPr>
        <p:spPr>
          <a:xfrm>
            <a:off x="5576100" y="2571750"/>
            <a:ext cx="6471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FF0E0E"/>
                </a:solidFill>
              </a:rPr>
              <a:t>疼痛检测</a:t>
            </a:r>
            <a:endParaRPr sz="900" b="1">
              <a:solidFill>
                <a:srgbClr val="FF0E0E"/>
              </a:solidFill>
            </a:endParaRPr>
          </a:p>
          <a:p>
            <a:pPr marL="0" lvl="0" indent="0" algn="ctr" rtl="0">
              <a:lnSpc>
                <a:spcPct val="115000"/>
              </a:lnSpc>
              <a:spcBef>
                <a:spcPts val="0"/>
              </a:spcBef>
              <a:spcAft>
                <a:spcPts val="0"/>
              </a:spcAft>
              <a:buNone/>
            </a:pPr>
            <a:r>
              <a:rPr lang="en" sz="900" b="1">
                <a:solidFill>
                  <a:srgbClr val="FF0E0E"/>
                </a:solidFill>
              </a:rPr>
              <a:t>智能控制</a:t>
            </a:r>
            <a:endParaRPr sz="900" b="1">
              <a:solidFill>
                <a:srgbClr val="FF0E0E"/>
              </a:solidFill>
            </a:endParaRPr>
          </a:p>
        </p:txBody>
      </p:sp>
      <p:sp>
        <p:nvSpPr>
          <p:cNvPr id="10103" name="Google Shape;10103;p127"/>
          <p:cNvSpPr/>
          <p:nvPr/>
        </p:nvSpPr>
        <p:spPr>
          <a:xfrm>
            <a:off x="4071975" y="18637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27"/>
          <p:cNvSpPr/>
          <p:nvPr/>
        </p:nvSpPr>
        <p:spPr>
          <a:xfrm>
            <a:off x="4399625" y="1900675"/>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27"/>
          <p:cNvSpPr/>
          <p:nvPr/>
        </p:nvSpPr>
        <p:spPr>
          <a:xfrm rot="561422">
            <a:off x="3980902" y="2833272"/>
            <a:ext cx="295228" cy="121327"/>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27"/>
          <p:cNvSpPr/>
          <p:nvPr/>
        </p:nvSpPr>
        <p:spPr>
          <a:xfrm>
            <a:off x="2875175" y="37120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27"/>
          <p:cNvSpPr txBox="1"/>
          <p:nvPr/>
        </p:nvSpPr>
        <p:spPr>
          <a:xfrm>
            <a:off x="5507400" y="3295325"/>
            <a:ext cx="10917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Embedded CPU with GSM, WiFi, and GPS</a:t>
            </a:r>
            <a:endParaRPr sz="800">
              <a:latin typeface="Times New Roman"/>
              <a:ea typeface="Times New Roman"/>
              <a:cs typeface="Times New Roman"/>
              <a:sym typeface="Times New Roman"/>
            </a:endParaRPr>
          </a:p>
        </p:txBody>
      </p:sp>
      <p:sp>
        <p:nvSpPr>
          <p:cNvPr id="10108" name="Google Shape;10108;p127"/>
          <p:cNvSpPr txBox="1"/>
          <p:nvPr/>
        </p:nvSpPr>
        <p:spPr>
          <a:xfrm>
            <a:off x="5436750" y="3790750"/>
            <a:ext cx="925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Rechargeable Battery</a:t>
            </a:r>
            <a:endParaRPr sz="800">
              <a:latin typeface="Times New Roman"/>
              <a:ea typeface="Times New Roman"/>
              <a:cs typeface="Times New Roman"/>
              <a:sym typeface="Times New Roman"/>
            </a:endParaRPr>
          </a:p>
        </p:txBody>
      </p:sp>
      <p:cxnSp>
        <p:nvCxnSpPr>
          <p:cNvPr id="10109" name="Google Shape;10109;p127"/>
          <p:cNvCxnSpPr/>
          <p:nvPr/>
        </p:nvCxnSpPr>
        <p:spPr>
          <a:xfrm>
            <a:off x="4567275" y="3924350"/>
            <a:ext cx="879600" cy="42600"/>
          </a:xfrm>
          <a:prstGeom prst="straightConnector1">
            <a:avLst/>
          </a:prstGeom>
          <a:noFill/>
          <a:ln w="9525" cap="flat" cmpd="sng">
            <a:solidFill>
              <a:schemeClr val="dk1"/>
            </a:solidFill>
            <a:prstDash val="solid"/>
            <a:round/>
            <a:headEnd type="none" w="med" len="med"/>
            <a:tailEnd type="triangle" w="med" len="med"/>
          </a:ln>
        </p:spPr>
      </p:cxnSp>
      <p:cxnSp>
        <p:nvCxnSpPr>
          <p:cNvPr id="10110" name="Google Shape;10110;p127"/>
          <p:cNvCxnSpPr>
            <a:endCxn id="10107" idx="1"/>
          </p:cNvCxnSpPr>
          <p:nvPr/>
        </p:nvCxnSpPr>
        <p:spPr>
          <a:xfrm>
            <a:off x="4627800" y="3574175"/>
            <a:ext cx="879600" cy="21300"/>
          </a:xfrm>
          <a:prstGeom prst="straightConnector1">
            <a:avLst/>
          </a:prstGeom>
          <a:noFill/>
          <a:ln w="9525" cap="flat" cmpd="sng">
            <a:solidFill>
              <a:schemeClr val="dk1"/>
            </a:solidFill>
            <a:prstDash val="solid"/>
            <a:round/>
            <a:headEnd type="none" w="med" len="med"/>
            <a:tailEnd type="triangle" w="med" len="med"/>
          </a:ln>
        </p:spPr>
      </p:cxnSp>
      <p:sp>
        <p:nvSpPr>
          <p:cNvPr id="10111" name="Google Shape;10111;p127"/>
          <p:cNvSpPr txBox="1"/>
          <p:nvPr/>
        </p:nvSpPr>
        <p:spPr>
          <a:xfrm>
            <a:off x="4678600" y="4447725"/>
            <a:ext cx="13080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LIDAR and Ultrasonic sensor for vision</a:t>
            </a:r>
            <a:endParaRPr sz="800">
              <a:latin typeface="Times New Roman"/>
              <a:ea typeface="Times New Roman"/>
              <a:cs typeface="Times New Roman"/>
              <a:sym typeface="Times New Roman"/>
            </a:endParaRPr>
          </a:p>
        </p:txBody>
      </p:sp>
      <p:sp>
        <p:nvSpPr>
          <p:cNvPr id="10112" name="Google Shape;10112;p127"/>
          <p:cNvSpPr/>
          <p:nvPr/>
        </p:nvSpPr>
        <p:spPr>
          <a:xfrm>
            <a:off x="3449100" y="4670400"/>
            <a:ext cx="11787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3" name="Google Shape;10113;p127"/>
          <p:cNvCxnSpPr/>
          <p:nvPr/>
        </p:nvCxnSpPr>
        <p:spPr>
          <a:xfrm>
            <a:off x="3596800" y="4682525"/>
            <a:ext cx="1076700" cy="0"/>
          </a:xfrm>
          <a:prstGeom prst="straightConnector1">
            <a:avLst/>
          </a:prstGeom>
          <a:noFill/>
          <a:ln w="9525" cap="flat" cmpd="sng">
            <a:solidFill>
              <a:schemeClr val="dk1"/>
            </a:solidFill>
            <a:prstDash val="solid"/>
            <a:round/>
            <a:headEnd type="none" w="med" len="med"/>
            <a:tailEnd type="triangle" w="med" len="med"/>
          </a:ln>
        </p:spPr>
      </p:cxnSp>
      <p:cxnSp>
        <p:nvCxnSpPr>
          <p:cNvPr id="10114" name="Google Shape;10114;p127"/>
          <p:cNvCxnSpPr/>
          <p:nvPr/>
        </p:nvCxnSpPr>
        <p:spPr>
          <a:xfrm>
            <a:off x="3550400" y="3966950"/>
            <a:ext cx="250800" cy="865200"/>
          </a:xfrm>
          <a:prstGeom prst="straightConnector1">
            <a:avLst/>
          </a:prstGeom>
          <a:noFill/>
          <a:ln w="9525" cap="flat" cmpd="sng">
            <a:solidFill>
              <a:srgbClr val="FF0E0E"/>
            </a:solidFill>
            <a:prstDash val="solid"/>
            <a:round/>
            <a:headEnd type="none" w="med" len="med"/>
            <a:tailEnd type="triangle" w="med" len="med"/>
          </a:ln>
        </p:spPr>
      </p:cxnSp>
      <p:sp>
        <p:nvSpPr>
          <p:cNvPr id="10115" name="Google Shape;10115;p127"/>
          <p:cNvSpPr txBox="1"/>
          <p:nvPr/>
        </p:nvSpPr>
        <p:spPr>
          <a:xfrm>
            <a:off x="4997925" y="1439725"/>
            <a:ext cx="9462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EEG Headband</a:t>
            </a:r>
            <a:endParaRPr sz="800">
              <a:latin typeface="Times New Roman"/>
              <a:ea typeface="Times New Roman"/>
              <a:cs typeface="Times New Roman"/>
              <a:sym typeface="Times New Roman"/>
            </a:endParaRPr>
          </a:p>
        </p:txBody>
      </p:sp>
      <p:cxnSp>
        <p:nvCxnSpPr>
          <p:cNvPr id="10116" name="Google Shape;10116;p127"/>
          <p:cNvCxnSpPr/>
          <p:nvPr/>
        </p:nvCxnSpPr>
        <p:spPr>
          <a:xfrm>
            <a:off x="4718900" y="1601275"/>
            <a:ext cx="303300" cy="0"/>
          </a:xfrm>
          <a:prstGeom prst="straightConnector1">
            <a:avLst/>
          </a:prstGeom>
          <a:noFill/>
          <a:ln w="9525" cap="flat" cmpd="sng">
            <a:solidFill>
              <a:schemeClr val="dk1"/>
            </a:solidFill>
            <a:prstDash val="solid"/>
            <a:round/>
            <a:headEnd type="none" w="med" len="med"/>
            <a:tailEnd type="triangle" w="med" len="med"/>
          </a:ln>
        </p:spPr>
      </p:cxnSp>
      <p:sp>
        <p:nvSpPr>
          <p:cNvPr id="10117" name="Google Shape;10117;p127"/>
          <p:cNvSpPr/>
          <p:nvPr/>
        </p:nvSpPr>
        <p:spPr>
          <a:xfrm>
            <a:off x="4154825" y="72775"/>
            <a:ext cx="2487000" cy="116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27"/>
          <p:cNvSpPr/>
          <p:nvPr/>
        </p:nvSpPr>
        <p:spPr>
          <a:xfrm>
            <a:off x="4286200" y="155700"/>
            <a:ext cx="2092800" cy="711600"/>
          </a:xfrm>
          <a:prstGeom prst="cloudCallout">
            <a:avLst>
              <a:gd name="adj1" fmla="val -20833"/>
              <a:gd name="adj2" fmla="val 625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Wheelchair connected to cloud using Wi-Fi</a:t>
            </a:r>
            <a:endParaRPr sz="1000">
              <a:latin typeface="Times New Roman"/>
              <a:ea typeface="Times New Roman"/>
              <a:cs typeface="Times New Roman"/>
              <a:sym typeface="Times New Roman"/>
            </a:endParaRPr>
          </a:p>
        </p:txBody>
      </p:sp>
      <p:cxnSp>
        <p:nvCxnSpPr>
          <p:cNvPr id="10119" name="Google Shape;10119;p127"/>
          <p:cNvCxnSpPr>
            <a:endCxn id="10118" idx="4"/>
          </p:cNvCxnSpPr>
          <p:nvPr/>
        </p:nvCxnSpPr>
        <p:spPr>
          <a:xfrm rot="10800000" flipH="1">
            <a:off x="4500607" y="956250"/>
            <a:ext cx="396000" cy="359700"/>
          </a:xfrm>
          <a:prstGeom prst="straightConnector1">
            <a:avLst/>
          </a:prstGeom>
          <a:noFill/>
          <a:ln w="9525" cap="flat" cmpd="sng">
            <a:solidFill>
              <a:schemeClr val="dk1"/>
            </a:solidFill>
            <a:prstDash val="lgDash"/>
            <a:round/>
            <a:headEnd type="none" w="med" len="med"/>
            <a:tailEnd type="none" w="med" len="med"/>
          </a:ln>
        </p:spPr>
      </p:cxnSp>
      <p:cxnSp>
        <p:nvCxnSpPr>
          <p:cNvPr id="10120" name="Google Shape;10120;p127"/>
          <p:cNvCxnSpPr/>
          <p:nvPr/>
        </p:nvCxnSpPr>
        <p:spPr>
          <a:xfrm rot="10800000">
            <a:off x="5828899" y="842986"/>
            <a:ext cx="48600" cy="1106400"/>
          </a:xfrm>
          <a:prstGeom prst="straightConnector1">
            <a:avLst/>
          </a:prstGeom>
          <a:noFill/>
          <a:ln w="9525" cap="flat" cmpd="sng">
            <a:solidFill>
              <a:schemeClr val="dk1"/>
            </a:solidFill>
            <a:prstDash val="lgDash"/>
            <a:round/>
            <a:headEnd type="none" w="med" len="med"/>
            <a:tailEnd type="none" w="med" len="med"/>
          </a:ln>
        </p:spPr>
      </p:cxnSp>
      <p:sp>
        <p:nvSpPr>
          <p:cNvPr id="10121" name="Google Shape;10121;p127"/>
          <p:cNvSpPr/>
          <p:nvPr/>
        </p:nvSpPr>
        <p:spPr>
          <a:xfrm>
            <a:off x="2650600" y="1765050"/>
            <a:ext cx="2508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22" name="Google Shape;10122;p127"/>
          <p:cNvCxnSpPr/>
          <p:nvPr/>
        </p:nvCxnSpPr>
        <p:spPr>
          <a:xfrm rot="10800000" flipH="1">
            <a:off x="2756750" y="1765050"/>
            <a:ext cx="10200" cy="241500"/>
          </a:xfrm>
          <a:prstGeom prst="straightConnector1">
            <a:avLst/>
          </a:prstGeom>
          <a:noFill/>
          <a:ln w="9525" cap="flat" cmpd="sng">
            <a:solidFill>
              <a:schemeClr val="dk1"/>
            </a:solidFill>
            <a:prstDash val="solid"/>
            <a:round/>
            <a:headEnd type="none" w="med" len="med"/>
            <a:tailEnd type="triangle" w="med" len="med"/>
          </a:ln>
        </p:spPr>
      </p:cxnSp>
      <p:sp>
        <p:nvSpPr>
          <p:cNvPr id="10123" name="Google Shape;10123;p127"/>
          <p:cNvSpPr/>
          <p:nvPr/>
        </p:nvSpPr>
        <p:spPr>
          <a:xfrm>
            <a:off x="2668850" y="3050925"/>
            <a:ext cx="2508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24" name="Google Shape;10124;p127"/>
          <p:cNvCxnSpPr/>
          <p:nvPr/>
        </p:nvCxnSpPr>
        <p:spPr>
          <a:xfrm rot="10800000">
            <a:off x="2681100" y="3078375"/>
            <a:ext cx="600300" cy="403200"/>
          </a:xfrm>
          <a:prstGeom prst="straightConnector1">
            <a:avLst/>
          </a:prstGeom>
          <a:noFill/>
          <a:ln w="19050" cap="flat" cmpd="sng">
            <a:solidFill>
              <a:schemeClr val="dk1"/>
            </a:solidFill>
            <a:prstDash val="solid"/>
            <a:round/>
            <a:headEnd type="none" w="med" len="med"/>
            <a:tailEnd type="triangle" w="med" len="med"/>
          </a:ln>
        </p:spPr>
      </p:cxnSp>
      <p:sp>
        <p:nvSpPr>
          <p:cNvPr id="10125" name="Google Shape;10125;p127"/>
          <p:cNvSpPr txBox="1"/>
          <p:nvPr/>
        </p:nvSpPr>
        <p:spPr>
          <a:xfrm>
            <a:off x="3550400" y="4743288"/>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129"/>
        <p:cNvGrpSpPr/>
        <p:nvPr/>
      </p:nvGrpSpPr>
      <p:grpSpPr>
        <a:xfrm>
          <a:off x="0" y="0"/>
          <a:ext cx="0" cy="0"/>
          <a:chOff x="0" y="0"/>
          <a:chExt cx="0" cy="0"/>
        </a:xfrm>
      </p:grpSpPr>
      <p:pic>
        <p:nvPicPr>
          <p:cNvPr id="10130" name="Google Shape;10130;p128"/>
          <p:cNvPicPr preferRelativeResize="0"/>
          <p:nvPr/>
        </p:nvPicPr>
        <p:blipFill>
          <a:blip r:embed="rId3">
            <a:alphaModFix/>
          </a:blip>
          <a:stretch>
            <a:fillRect/>
          </a:stretch>
        </p:blipFill>
        <p:spPr>
          <a:xfrm>
            <a:off x="4212175" y="564225"/>
            <a:ext cx="4931825" cy="3811176"/>
          </a:xfrm>
          <a:prstGeom prst="rect">
            <a:avLst/>
          </a:prstGeom>
          <a:noFill/>
          <a:ln>
            <a:noFill/>
          </a:ln>
        </p:spPr>
      </p:pic>
      <p:pic>
        <p:nvPicPr>
          <p:cNvPr id="10131" name="Google Shape;10131;p128"/>
          <p:cNvPicPr preferRelativeResize="0"/>
          <p:nvPr/>
        </p:nvPicPr>
        <p:blipFill>
          <a:blip r:embed="rId4">
            <a:alphaModFix/>
          </a:blip>
          <a:stretch>
            <a:fillRect/>
          </a:stretch>
        </p:blipFill>
        <p:spPr>
          <a:xfrm>
            <a:off x="120250" y="722700"/>
            <a:ext cx="4521648" cy="3494223"/>
          </a:xfrm>
          <a:prstGeom prst="rect">
            <a:avLst/>
          </a:prstGeom>
          <a:noFill/>
          <a:ln>
            <a:noFill/>
          </a:ln>
        </p:spPr>
      </p:pic>
      <p:sp>
        <p:nvSpPr>
          <p:cNvPr id="10132" name="Google Shape;10132;p128"/>
          <p:cNvSpPr txBox="1"/>
          <p:nvPr/>
        </p:nvSpPr>
        <p:spPr>
          <a:xfrm>
            <a:off x="2962950" y="484275"/>
            <a:ext cx="321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不同场景—— 痛经治疗仪</a:t>
            </a:r>
            <a:endParaRPr sz="16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136"/>
        <p:cNvGrpSpPr/>
        <p:nvPr/>
      </p:nvGrpSpPr>
      <p:grpSpPr>
        <a:xfrm>
          <a:off x="0" y="0"/>
          <a:ext cx="0" cy="0"/>
          <a:chOff x="0" y="0"/>
          <a:chExt cx="0" cy="0"/>
        </a:xfrm>
      </p:grpSpPr>
      <p:pic>
        <p:nvPicPr>
          <p:cNvPr id="10137" name="Google Shape;10137;p129"/>
          <p:cNvPicPr preferRelativeResize="0"/>
          <p:nvPr/>
        </p:nvPicPr>
        <p:blipFill rotWithShape="1">
          <a:blip r:embed="rId3">
            <a:alphaModFix/>
          </a:blip>
          <a:srcRect l="7247" t="28392" r="5332" b="16153"/>
          <a:stretch/>
        </p:blipFill>
        <p:spPr>
          <a:xfrm>
            <a:off x="511000" y="633125"/>
            <a:ext cx="8371626" cy="4103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141"/>
        <p:cNvGrpSpPr/>
        <p:nvPr/>
      </p:nvGrpSpPr>
      <p:grpSpPr>
        <a:xfrm>
          <a:off x="0" y="0"/>
          <a:ext cx="0" cy="0"/>
          <a:chOff x="0" y="0"/>
          <a:chExt cx="0" cy="0"/>
        </a:xfrm>
      </p:grpSpPr>
      <p:pic>
        <p:nvPicPr>
          <p:cNvPr id="10142" name="Google Shape;10142;p130"/>
          <p:cNvPicPr preferRelativeResize="0"/>
          <p:nvPr/>
        </p:nvPicPr>
        <p:blipFill rotWithShape="1">
          <a:blip r:embed="rId3">
            <a:alphaModFix/>
          </a:blip>
          <a:srcRect l="19568" r="20313"/>
          <a:stretch/>
        </p:blipFill>
        <p:spPr>
          <a:xfrm>
            <a:off x="2010000" y="1421400"/>
            <a:ext cx="3218175" cy="27913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146"/>
        <p:cNvGrpSpPr/>
        <p:nvPr/>
      </p:nvGrpSpPr>
      <p:grpSpPr>
        <a:xfrm>
          <a:off x="0" y="0"/>
          <a:ext cx="0" cy="0"/>
          <a:chOff x="0" y="0"/>
          <a:chExt cx="0" cy="0"/>
        </a:xfrm>
      </p:grpSpPr>
      <p:sp>
        <p:nvSpPr>
          <p:cNvPr id="10147" name="Google Shape;10147;p131"/>
          <p:cNvSpPr/>
          <p:nvPr/>
        </p:nvSpPr>
        <p:spPr>
          <a:xfrm rot="-5399787">
            <a:off x="-32475" y="1225975"/>
            <a:ext cx="4845300" cy="2692800"/>
          </a:xfrm>
          <a:prstGeom prst="roundRect">
            <a:avLst>
              <a:gd name="adj" fmla="val 24451"/>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148" name="Google Shape;10148;p13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31"/>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0150" name="Google Shape;10150;p13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3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疼痛识别</a:t>
            </a:r>
            <a:endParaRPr sz="1600">
              <a:latin typeface="Times New Roman"/>
              <a:ea typeface="Times New Roman"/>
              <a:cs typeface="Times New Roman"/>
              <a:sym typeface="Times New Roman"/>
            </a:endParaRPr>
          </a:p>
        </p:txBody>
      </p:sp>
      <p:sp>
        <p:nvSpPr>
          <p:cNvPr id="10152" name="Google Shape;10152;p13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0153" name="Google Shape;10153;p13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0154" name="Google Shape;10154;p131"/>
          <p:cNvCxnSpPr>
            <a:stCxn id="10152" idx="3"/>
            <a:endCxn id="10153"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0155" name="Google Shape;10155;p13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56" name="Google Shape;10156;p13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157" name="Google Shape;10157;p131"/>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0158" name="Google Shape;10158;p131"/>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0159" name="Google Shape;10159;p13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10160" name="Google Shape;10160;p13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设计</a:t>
            </a:r>
            <a:endParaRPr>
              <a:latin typeface="Times New Roman"/>
              <a:ea typeface="Times New Roman"/>
              <a:cs typeface="Times New Roman"/>
              <a:sym typeface="Times New Roman"/>
            </a:endParaRPr>
          </a:p>
        </p:txBody>
      </p:sp>
      <p:sp>
        <p:nvSpPr>
          <p:cNvPr id="10161" name="Google Shape;10161;p13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0162" name="Google Shape;10162;p13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0163" name="Google Shape;10163;p13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31"/>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疼痛治疗仪</a:t>
            </a:r>
            <a:endParaRPr sz="1600">
              <a:latin typeface="Times New Roman"/>
              <a:ea typeface="Times New Roman"/>
              <a:cs typeface="Times New Roman"/>
              <a:sym typeface="Times New Roman"/>
            </a:endParaRPr>
          </a:p>
        </p:txBody>
      </p:sp>
      <p:cxnSp>
        <p:nvCxnSpPr>
          <p:cNvPr id="10165" name="Google Shape;10165;p13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166" name="Google Shape;10166;p13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167" name="Google Shape;10167;p13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168" name="Google Shape;10168;p131"/>
          <p:cNvSpPr/>
          <p:nvPr/>
        </p:nvSpPr>
        <p:spPr>
          <a:xfrm>
            <a:off x="559850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0169" name="Google Shape;10169;p131"/>
          <p:cNvSpPr/>
          <p:nvPr/>
        </p:nvSpPr>
        <p:spPr>
          <a:xfrm>
            <a:off x="680965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0170" name="Google Shape;10170;p131"/>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0171" name="Google Shape;10171;p131"/>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0172" name="Google Shape;10172;p13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173" name="Google Shape;10173;p131"/>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0174" name="Google Shape;10174;p131"/>
          <p:cNvCxnSpPr/>
          <p:nvPr/>
        </p:nvCxnSpPr>
        <p:spPr>
          <a:xfrm rot="10800000" flipH="1">
            <a:off x="3829825" y="2089275"/>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0175" name="Google Shape;10175;p131"/>
          <p:cNvSpPr txBox="1"/>
          <p:nvPr/>
        </p:nvSpPr>
        <p:spPr>
          <a:xfrm rot="-1858658">
            <a:off x="3937835" y="25451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治疗反馈</a:t>
            </a:r>
            <a:endParaRPr sz="1300">
              <a:latin typeface="Chelsea Market"/>
              <a:ea typeface="Chelsea Market"/>
              <a:cs typeface="Chelsea Market"/>
              <a:sym typeface="Chelsea Market"/>
            </a:endParaRPr>
          </a:p>
        </p:txBody>
      </p:sp>
      <p:cxnSp>
        <p:nvCxnSpPr>
          <p:cNvPr id="10176" name="Google Shape;10176;p131"/>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177" name="Google Shape;10177;p131"/>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0178" name="Google Shape;10178;p131"/>
          <p:cNvSpPr txBox="1"/>
          <p:nvPr/>
        </p:nvSpPr>
        <p:spPr>
          <a:xfrm rot="-1858658">
            <a:off x="3752698" y="21839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主观疼痛感受</a:t>
            </a:r>
            <a:endParaRPr sz="1300">
              <a:latin typeface="Chelsea Market"/>
              <a:ea typeface="Chelsea Market"/>
              <a:cs typeface="Chelsea Market"/>
              <a:sym typeface="Chelsea Market"/>
            </a:endParaRPr>
          </a:p>
        </p:txBody>
      </p:sp>
      <p:sp>
        <p:nvSpPr>
          <p:cNvPr id="10179" name="Google Shape;10179;p131"/>
          <p:cNvSpPr txBox="1"/>
          <p:nvPr/>
        </p:nvSpPr>
        <p:spPr>
          <a:xfrm>
            <a:off x="705725" y="2000325"/>
            <a:ext cx="31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特殊患者</a:t>
            </a:r>
            <a:endParaRPr>
              <a:solidFill>
                <a:srgbClr val="FF0000"/>
              </a:solidFill>
            </a:endParaRPr>
          </a:p>
        </p:txBody>
      </p:sp>
      <p:sp>
        <p:nvSpPr>
          <p:cNvPr id="10180" name="Google Shape;10180;p131"/>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184"/>
        <p:cNvGrpSpPr/>
        <p:nvPr/>
      </p:nvGrpSpPr>
      <p:grpSpPr>
        <a:xfrm>
          <a:off x="0" y="0"/>
          <a:ext cx="0" cy="0"/>
          <a:chOff x="0" y="0"/>
          <a:chExt cx="0" cy="0"/>
        </a:xfrm>
      </p:grpSpPr>
      <p:pic>
        <p:nvPicPr>
          <p:cNvPr id="10185" name="Google Shape;10185;p132"/>
          <p:cNvPicPr preferRelativeResize="0"/>
          <p:nvPr/>
        </p:nvPicPr>
        <p:blipFill>
          <a:blip r:embed="rId3">
            <a:alphaModFix/>
          </a:blip>
          <a:stretch>
            <a:fillRect/>
          </a:stretch>
        </p:blipFill>
        <p:spPr>
          <a:xfrm>
            <a:off x="661175" y="633113"/>
            <a:ext cx="1897549" cy="3798623"/>
          </a:xfrm>
          <a:prstGeom prst="rect">
            <a:avLst/>
          </a:prstGeom>
          <a:noFill/>
          <a:ln>
            <a:noFill/>
          </a:ln>
        </p:spPr>
      </p:pic>
      <p:pic>
        <p:nvPicPr>
          <p:cNvPr id="10186" name="Google Shape;10186;p132"/>
          <p:cNvPicPr preferRelativeResize="0"/>
          <p:nvPr/>
        </p:nvPicPr>
        <p:blipFill>
          <a:blip r:embed="rId4">
            <a:alphaModFix/>
          </a:blip>
          <a:stretch>
            <a:fillRect/>
          </a:stretch>
        </p:blipFill>
        <p:spPr>
          <a:xfrm>
            <a:off x="2661075" y="643663"/>
            <a:ext cx="1897549" cy="3777534"/>
          </a:xfrm>
          <a:prstGeom prst="rect">
            <a:avLst/>
          </a:prstGeom>
          <a:noFill/>
          <a:ln>
            <a:noFill/>
          </a:ln>
        </p:spPr>
      </p:pic>
      <p:pic>
        <p:nvPicPr>
          <p:cNvPr id="10187" name="Google Shape;10187;p132"/>
          <p:cNvPicPr preferRelativeResize="0"/>
          <p:nvPr/>
        </p:nvPicPr>
        <p:blipFill>
          <a:blip r:embed="rId5">
            <a:alphaModFix/>
          </a:blip>
          <a:stretch>
            <a:fillRect/>
          </a:stretch>
        </p:blipFill>
        <p:spPr>
          <a:xfrm>
            <a:off x="4660975" y="639250"/>
            <a:ext cx="1897549" cy="3786340"/>
          </a:xfrm>
          <a:prstGeom prst="rect">
            <a:avLst/>
          </a:prstGeom>
          <a:noFill/>
          <a:ln>
            <a:noFill/>
          </a:ln>
        </p:spPr>
      </p:pic>
      <p:pic>
        <p:nvPicPr>
          <p:cNvPr id="10188" name="Google Shape;10188;p132"/>
          <p:cNvPicPr preferRelativeResize="0"/>
          <p:nvPr/>
        </p:nvPicPr>
        <p:blipFill>
          <a:blip r:embed="rId6">
            <a:alphaModFix/>
          </a:blip>
          <a:stretch>
            <a:fillRect/>
          </a:stretch>
        </p:blipFill>
        <p:spPr>
          <a:xfrm>
            <a:off x="6742275" y="633100"/>
            <a:ext cx="1935976" cy="3877275"/>
          </a:xfrm>
          <a:prstGeom prst="rect">
            <a:avLst/>
          </a:prstGeom>
          <a:noFill/>
          <a:ln>
            <a:noFill/>
          </a:ln>
        </p:spPr>
      </p:pic>
      <p:sp>
        <p:nvSpPr>
          <p:cNvPr id="10189" name="Google Shape;10189;p132"/>
          <p:cNvSpPr/>
          <p:nvPr/>
        </p:nvSpPr>
        <p:spPr>
          <a:xfrm>
            <a:off x="661175" y="634725"/>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132"/>
          <p:cNvSpPr/>
          <p:nvPr/>
        </p:nvSpPr>
        <p:spPr>
          <a:xfrm>
            <a:off x="2661075" y="639300"/>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32"/>
          <p:cNvSpPr/>
          <p:nvPr/>
        </p:nvSpPr>
        <p:spPr>
          <a:xfrm>
            <a:off x="4660975" y="639288"/>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32"/>
          <p:cNvSpPr/>
          <p:nvPr/>
        </p:nvSpPr>
        <p:spPr>
          <a:xfrm>
            <a:off x="6742275" y="634725"/>
            <a:ext cx="19359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196"/>
        <p:cNvGrpSpPr/>
        <p:nvPr/>
      </p:nvGrpSpPr>
      <p:grpSpPr>
        <a:xfrm>
          <a:off x="0" y="0"/>
          <a:ext cx="0" cy="0"/>
          <a:chOff x="0" y="0"/>
          <a:chExt cx="0" cy="0"/>
        </a:xfrm>
      </p:grpSpPr>
      <p:pic>
        <p:nvPicPr>
          <p:cNvPr id="10197" name="Google Shape;10197;p133"/>
          <p:cNvPicPr preferRelativeResize="0"/>
          <p:nvPr/>
        </p:nvPicPr>
        <p:blipFill>
          <a:blip r:embed="rId3">
            <a:alphaModFix/>
          </a:blip>
          <a:stretch>
            <a:fillRect/>
          </a:stretch>
        </p:blipFill>
        <p:spPr>
          <a:xfrm>
            <a:off x="152400" y="152400"/>
            <a:ext cx="8839200" cy="4525486"/>
          </a:xfrm>
          <a:prstGeom prst="rect">
            <a:avLst/>
          </a:prstGeom>
          <a:noFill/>
          <a:ln>
            <a:noFill/>
          </a:ln>
        </p:spPr>
      </p:pic>
      <p:sp>
        <p:nvSpPr>
          <p:cNvPr id="10198" name="Google Shape;10198;p133"/>
          <p:cNvSpPr/>
          <p:nvPr/>
        </p:nvSpPr>
        <p:spPr>
          <a:xfrm>
            <a:off x="5892225" y="2504675"/>
            <a:ext cx="2449800" cy="217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202"/>
        <p:cNvGrpSpPr/>
        <p:nvPr/>
      </p:nvGrpSpPr>
      <p:grpSpPr>
        <a:xfrm>
          <a:off x="0" y="0"/>
          <a:ext cx="0" cy="0"/>
          <a:chOff x="0" y="0"/>
          <a:chExt cx="0" cy="0"/>
        </a:xfrm>
      </p:grpSpPr>
      <p:sp>
        <p:nvSpPr>
          <p:cNvPr id="10203" name="Google Shape;10203;p134"/>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Video Stream</a:t>
            </a:r>
            <a:endParaRPr b="1">
              <a:latin typeface="Times New Roman"/>
              <a:ea typeface="Times New Roman"/>
              <a:cs typeface="Times New Roman"/>
              <a:sym typeface="Times New Roman"/>
            </a:endParaRPr>
          </a:p>
        </p:txBody>
      </p:sp>
      <p:sp>
        <p:nvSpPr>
          <p:cNvPr id="10204" name="Google Shape;10204;p134"/>
          <p:cNvSpPr/>
          <p:nvPr/>
        </p:nvSpPr>
        <p:spPr>
          <a:xfrm>
            <a:off x="21539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Skeleton Extraction</a:t>
            </a:r>
            <a:endParaRPr b="1">
              <a:latin typeface="Times New Roman"/>
              <a:ea typeface="Times New Roman"/>
              <a:cs typeface="Times New Roman"/>
              <a:sym typeface="Times New Roman"/>
            </a:endParaRPr>
          </a:p>
        </p:txBody>
      </p:sp>
      <p:sp>
        <p:nvSpPr>
          <p:cNvPr id="10205" name="Google Shape;10205;p134"/>
          <p:cNvSpPr/>
          <p:nvPr/>
        </p:nvSpPr>
        <p:spPr>
          <a:xfrm>
            <a:off x="38524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Fall</a:t>
            </a: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Detection</a:t>
            </a:r>
            <a:endParaRPr b="1">
              <a:latin typeface="Times New Roman"/>
              <a:ea typeface="Times New Roman"/>
              <a:cs typeface="Times New Roman"/>
              <a:sym typeface="Times New Roman"/>
            </a:endParaRPr>
          </a:p>
        </p:txBody>
      </p:sp>
      <p:sp>
        <p:nvSpPr>
          <p:cNvPr id="10206" name="Google Shape;10206;p134"/>
          <p:cNvSpPr/>
          <p:nvPr/>
        </p:nvSpPr>
        <p:spPr>
          <a:xfrm>
            <a:off x="60947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Email</a:t>
            </a:r>
            <a:endParaRPr b="1">
              <a:solidFill>
                <a:srgbClr val="FF0E0E"/>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Alert</a:t>
            </a:r>
            <a:endParaRPr b="1">
              <a:solidFill>
                <a:srgbClr val="FF0E0E"/>
              </a:solidFill>
              <a:latin typeface="Times New Roman"/>
              <a:ea typeface="Times New Roman"/>
              <a:cs typeface="Times New Roman"/>
              <a:sym typeface="Times New Roman"/>
            </a:endParaRPr>
          </a:p>
        </p:txBody>
      </p:sp>
      <p:sp>
        <p:nvSpPr>
          <p:cNvPr id="10207" name="Google Shape;10207;p134"/>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34"/>
          <p:cNvSpPr txBox="1"/>
          <p:nvPr/>
        </p:nvSpPr>
        <p:spPr>
          <a:xfrm>
            <a:off x="497355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Abnormal</a:t>
            </a:r>
            <a:endParaRPr b="1">
              <a:solidFill>
                <a:srgbClr val="FF0E0E"/>
              </a:solidFill>
              <a:latin typeface="Times New Roman"/>
              <a:ea typeface="Times New Roman"/>
              <a:cs typeface="Times New Roman"/>
              <a:sym typeface="Times New Roman"/>
            </a:endParaRPr>
          </a:p>
        </p:txBody>
      </p:sp>
      <p:sp>
        <p:nvSpPr>
          <p:cNvPr id="10209" name="Google Shape;10209;p134"/>
          <p:cNvSpPr/>
          <p:nvPr/>
        </p:nvSpPr>
        <p:spPr>
          <a:xfrm rot="10800000">
            <a:off x="910450" y="2493625"/>
            <a:ext cx="35400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34"/>
          <p:cNvSpPr/>
          <p:nvPr/>
        </p:nvSpPr>
        <p:spPr>
          <a:xfrm>
            <a:off x="33565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34"/>
          <p:cNvSpPr/>
          <p:nvPr/>
        </p:nvSpPr>
        <p:spPr>
          <a:xfrm>
            <a:off x="5075400" y="1943675"/>
            <a:ext cx="856200" cy="4002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34"/>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Normal</a:t>
            </a:r>
            <a:endParaRPr b="1">
              <a:solidFill>
                <a:schemeClr val="dk1"/>
              </a:solidFill>
              <a:latin typeface="Times New Roman"/>
              <a:ea typeface="Times New Roman"/>
              <a:cs typeface="Times New Roman"/>
              <a:sym typeface="Times New Roman"/>
            </a:endParaRPr>
          </a:p>
        </p:txBody>
      </p:sp>
      <p:sp>
        <p:nvSpPr>
          <p:cNvPr id="10213" name="Google Shape;10213;p1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217"/>
        <p:cNvGrpSpPr/>
        <p:nvPr/>
      </p:nvGrpSpPr>
      <p:grpSpPr>
        <a:xfrm>
          <a:off x="0" y="0"/>
          <a:ext cx="0" cy="0"/>
          <a:chOff x="0" y="0"/>
          <a:chExt cx="0" cy="0"/>
        </a:xfrm>
      </p:grpSpPr>
      <p:pic>
        <p:nvPicPr>
          <p:cNvPr id="10218" name="Google Shape;10218;p135"/>
          <p:cNvPicPr preferRelativeResize="0"/>
          <p:nvPr/>
        </p:nvPicPr>
        <p:blipFill rotWithShape="1">
          <a:blip r:embed="rId3">
            <a:alphaModFix/>
          </a:blip>
          <a:srcRect l="10499" t="32468" r="15034"/>
          <a:stretch/>
        </p:blipFill>
        <p:spPr>
          <a:xfrm rot="-5400000">
            <a:off x="-299512" y="2399551"/>
            <a:ext cx="1886274" cy="775550"/>
          </a:xfrm>
          <a:prstGeom prst="rect">
            <a:avLst/>
          </a:prstGeom>
          <a:noFill/>
          <a:ln>
            <a:noFill/>
          </a:ln>
        </p:spPr>
      </p:pic>
      <p:sp>
        <p:nvSpPr>
          <p:cNvPr id="10219" name="Google Shape;10219;p135"/>
          <p:cNvSpPr/>
          <p:nvPr/>
        </p:nvSpPr>
        <p:spPr>
          <a:xfrm rot="5400000">
            <a:off x="1564513" y="264977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0220" name="Google Shape;10220;p135"/>
          <p:cNvSpPr/>
          <p:nvPr/>
        </p:nvSpPr>
        <p:spPr>
          <a:xfrm rot="5400000">
            <a:off x="226048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0221" name="Google Shape;10221;p135"/>
          <p:cNvSpPr/>
          <p:nvPr/>
        </p:nvSpPr>
        <p:spPr>
          <a:xfrm rot="5400000">
            <a:off x="19109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10222" name="Google Shape;10222;p135"/>
          <p:cNvCxnSpPr>
            <a:stCxn id="10223" idx="0"/>
            <a:endCxn id="10224" idx="2"/>
          </p:cNvCxnSpPr>
          <p:nvPr/>
        </p:nvCxnSpPr>
        <p:spPr>
          <a:xfrm>
            <a:off x="5535838" y="278732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0225" name="Google Shape;10225;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6" name="Google Shape;10226;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7" name="Google Shape;10227;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8" name="Google Shape;10228;p135"/>
          <p:cNvCxnSpPr>
            <a:stCxn id="10220" idx="2"/>
            <a:endCxn id="10221" idx="0"/>
          </p:cNvCxnSpPr>
          <p:nvPr/>
        </p:nvCxnSpPr>
        <p:spPr>
          <a:xfrm rot="10800000">
            <a:off x="2515938" y="27904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0229" name="Google Shape;10229;p135"/>
          <p:cNvCxnSpPr/>
          <p:nvPr/>
        </p:nvCxnSpPr>
        <p:spPr>
          <a:xfrm rot="10800000" flipH="1">
            <a:off x="1103975" y="2784325"/>
            <a:ext cx="661800" cy="6000"/>
          </a:xfrm>
          <a:prstGeom prst="straightConnector1">
            <a:avLst/>
          </a:prstGeom>
          <a:noFill/>
          <a:ln w="19050" cap="flat" cmpd="sng">
            <a:solidFill>
              <a:srgbClr val="000000"/>
            </a:solidFill>
            <a:prstDash val="solid"/>
            <a:round/>
            <a:headEnd type="none" w="med" len="med"/>
            <a:tailEnd type="triangle" w="med" len="med"/>
          </a:ln>
        </p:spPr>
      </p:cxnSp>
      <p:cxnSp>
        <p:nvCxnSpPr>
          <p:cNvPr id="10230" name="Google Shape;10230;p135"/>
          <p:cNvCxnSpPr/>
          <p:nvPr/>
        </p:nvCxnSpPr>
        <p:spPr>
          <a:xfrm rot="10800000" flipH="1">
            <a:off x="2899400" y="223878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0231" name="Google Shape;10231;p135"/>
          <p:cNvCxnSpPr/>
          <p:nvPr/>
        </p:nvCxnSpPr>
        <p:spPr>
          <a:xfrm>
            <a:off x="2906600" y="285311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0232" name="Google Shape;10232;p135"/>
          <p:cNvSpPr/>
          <p:nvPr/>
        </p:nvSpPr>
        <p:spPr>
          <a:xfrm rot="5400000">
            <a:off x="3139850" y="211658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10233" name="Google Shape;10233;p135"/>
          <p:cNvSpPr/>
          <p:nvPr/>
        </p:nvSpPr>
        <p:spPr>
          <a:xfrm rot="5400000">
            <a:off x="3128750" y="318296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10234" name="Google Shape;10234;p135"/>
          <p:cNvCxnSpPr>
            <a:endCxn id="10232" idx="0"/>
          </p:cNvCxnSpPr>
          <p:nvPr/>
        </p:nvCxnSpPr>
        <p:spPr>
          <a:xfrm rot="10800000">
            <a:off x="3744800" y="2254137"/>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235" name="Google Shape;10235;p135"/>
          <p:cNvCxnSpPr/>
          <p:nvPr/>
        </p:nvCxnSpPr>
        <p:spPr>
          <a:xfrm rot="10800000">
            <a:off x="3733713" y="3320512"/>
            <a:ext cx="74400" cy="0"/>
          </a:xfrm>
          <a:prstGeom prst="straightConnector1">
            <a:avLst/>
          </a:prstGeom>
          <a:noFill/>
          <a:ln w="9525" cap="flat" cmpd="sng">
            <a:solidFill>
              <a:schemeClr val="dk2"/>
            </a:solidFill>
            <a:prstDash val="solid"/>
            <a:round/>
            <a:headEnd type="none" w="med" len="med"/>
            <a:tailEnd type="none" w="med" len="med"/>
          </a:ln>
        </p:spPr>
      </p:cxnSp>
      <p:sp>
        <p:nvSpPr>
          <p:cNvPr id="10236" name="Google Shape;10236;p135"/>
          <p:cNvSpPr/>
          <p:nvPr/>
        </p:nvSpPr>
        <p:spPr>
          <a:xfrm rot="5400000">
            <a:off x="3655660" y="195023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10237" name="Google Shape;10237;p135"/>
          <p:cNvSpPr/>
          <p:nvPr/>
        </p:nvSpPr>
        <p:spPr>
          <a:xfrm rot="5400000">
            <a:off x="3653110" y="301661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10238" name="Google Shape;10238;p135"/>
          <p:cNvSpPr/>
          <p:nvPr/>
        </p:nvSpPr>
        <p:spPr>
          <a:xfrm>
            <a:off x="4698608" y="264452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0239" name="Google Shape;10239;p135"/>
          <p:cNvCxnSpPr>
            <a:endCxn id="10238" idx="0"/>
          </p:cNvCxnSpPr>
          <p:nvPr/>
        </p:nvCxnSpPr>
        <p:spPr>
          <a:xfrm>
            <a:off x="4426958" y="223892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10240" name="Google Shape;10240;p135"/>
          <p:cNvCxnSpPr>
            <a:stCxn id="10237" idx="0"/>
            <a:endCxn id="10238" idx="4"/>
          </p:cNvCxnSpPr>
          <p:nvPr/>
        </p:nvCxnSpPr>
        <p:spPr>
          <a:xfrm rot="10800000" flipH="1">
            <a:off x="4424410" y="293651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0223" name="Google Shape;10223;p135"/>
          <p:cNvSpPr/>
          <p:nvPr/>
        </p:nvSpPr>
        <p:spPr>
          <a:xfrm rot="5400000">
            <a:off x="4930888" y="26497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0224" name="Google Shape;10224;p135"/>
          <p:cNvSpPr/>
          <p:nvPr/>
        </p:nvSpPr>
        <p:spPr>
          <a:xfrm rot="5400000">
            <a:off x="53952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0241" name="Google Shape;10241;p135"/>
          <p:cNvSpPr/>
          <p:nvPr/>
        </p:nvSpPr>
        <p:spPr>
          <a:xfrm rot="5400000">
            <a:off x="6014033" y="256337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10242" name="Google Shape;10242;p135"/>
          <p:cNvCxnSpPr>
            <a:endCxn id="10241" idx="2"/>
          </p:cNvCxnSpPr>
          <p:nvPr/>
        </p:nvCxnSpPr>
        <p:spPr>
          <a:xfrm>
            <a:off x="6000233" y="278717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10243" name="Google Shape;10243;p135"/>
          <p:cNvCxnSpPr/>
          <p:nvPr/>
        </p:nvCxnSpPr>
        <p:spPr>
          <a:xfrm rot="10800000">
            <a:off x="5394708" y="201436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10244" name="Google Shape;10244;p135"/>
          <p:cNvCxnSpPr/>
          <p:nvPr/>
        </p:nvCxnSpPr>
        <p:spPr>
          <a:xfrm>
            <a:off x="5395443" y="201077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10245" name="Google Shape;10245;p135"/>
          <p:cNvCxnSpPr/>
          <p:nvPr/>
        </p:nvCxnSpPr>
        <p:spPr>
          <a:xfrm rot="-5400000">
            <a:off x="5739108" y="238269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10246" name="Google Shape;10246;p135"/>
          <p:cNvCxnSpPr>
            <a:stCxn id="10238" idx="6"/>
            <a:endCxn id="10223" idx="2"/>
          </p:cNvCxnSpPr>
          <p:nvPr/>
        </p:nvCxnSpPr>
        <p:spPr>
          <a:xfrm rot="10800000" flipH="1">
            <a:off x="4982708" y="2787176"/>
            <a:ext cx="278100" cy="3300"/>
          </a:xfrm>
          <a:prstGeom prst="straightConnector1">
            <a:avLst/>
          </a:prstGeom>
          <a:noFill/>
          <a:ln w="9525" cap="flat" cmpd="sng">
            <a:solidFill>
              <a:schemeClr val="dk1"/>
            </a:solidFill>
            <a:prstDash val="solid"/>
            <a:round/>
            <a:headEnd type="none" w="med" len="med"/>
            <a:tailEnd type="triangle" w="med" len="med"/>
          </a:ln>
        </p:spPr>
      </p:cxnSp>
      <p:pic>
        <p:nvPicPr>
          <p:cNvPr id="10247" name="Google Shape;10247;p135"/>
          <p:cNvPicPr preferRelativeResize="0"/>
          <p:nvPr/>
        </p:nvPicPr>
        <p:blipFill rotWithShape="1">
          <a:blip r:embed="rId4">
            <a:alphaModFix/>
          </a:blip>
          <a:srcRect l="10215" t="39298" r="17025"/>
          <a:stretch/>
        </p:blipFill>
        <p:spPr>
          <a:xfrm rot="-5400000">
            <a:off x="6912013" y="2413750"/>
            <a:ext cx="2058574" cy="753450"/>
          </a:xfrm>
          <a:prstGeom prst="rect">
            <a:avLst/>
          </a:prstGeom>
          <a:noFill/>
          <a:ln>
            <a:noFill/>
          </a:ln>
        </p:spPr>
      </p:pic>
      <p:cxnSp>
        <p:nvCxnSpPr>
          <p:cNvPr id="10248" name="Google Shape;10248;p135"/>
          <p:cNvCxnSpPr/>
          <p:nvPr/>
        </p:nvCxnSpPr>
        <p:spPr>
          <a:xfrm rot="10800000" flipH="1">
            <a:off x="6805638" y="27843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0249" name="Google Shape;10249;p135"/>
          <p:cNvSpPr txBox="1"/>
          <p:nvPr/>
        </p:nvSpPr>
        <p:spPr>
          <a:xfrm>
            <a:off x="7383600" y="3819750"/>
            <a:ext cx="1115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Skeleton</a:t>
            </a:r>
            <a:endParaRPr sz="1100"/>
          </a:p>
          <a:p>
            <a:pPr marL="0" lvl="0" indent="0" algn="ctr" rtl="0">
              <a:spcBef>
                <a:spcPts val="0"/>
              </a:spcBef>
              <a:spcAft>
                <a:spcPts val="0"/>
              </a:spcAft>
              <a:buNone/>
            </a:pPr>
            <a:r>
              <a:rPr lang="en" sz="1100"/>
              <a:t>Image</a:t>
            </a:r>
            <a:endParaRPr sz="11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253"/>
        <p:cNvGrpSpPr/>
        <p:nvPr/>
      </p:nvGrpSpPr>
      <p:grpSpPr>
        <a:xfrm>
          <a:off x="0" y="0"/>
          <a:ext cx="0" cy="0"/>
          <a:chOff x="0" y="0"/>
          <a:chExt cx="0" cy="0"/>
        </a:xfrm>
      </p:grpSpPr>
      <p:sp>
        <p:nvSpPr>
          <p:cNvPr id="10254" name="Google Shape;10254;p136"/>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BCI的应用挑战</a:t>
            </a:r>
            <a:endParaRPr sz="2000" b="1">
              <a:latin typeface="Times New Roman"/>
              <a:ea typeface="Times New Roman"/>
              <a:cs typeface="Times New Roman"/>
              <a:sym typeface="Times New Roman"/>
            </a:endParaRPr>
          </a:p>
        </p:txBody>
      </p:sp>
      <p:pic>
        <p:nvPicPr>
          <p:cNvPr id="10255" name="Google Shape;10255;p136"/>
          <p:cNvPicPr preferRelativeResize="0"/>
          <p:nvPr/>
        </p:nvPicPr>
        <p:blipFill>
          <a:blip r:embed="rId3">
            <a:alphaModFix/>
          </a:blip>
          <a:stretch>
            <a:fillRect/>
          </a:stretch>
        </p:blipFill>
        <p:spPr>
          <a:xfrm>
            <a:off x="55475" y="1516021"/>
            <a:ext cx="3150575" cy="2111475"/>
          </a:xfrm>
          <a:prstGeom prst="rect">
            <a:avLst/>
          </a:prstGeom>
          <a:noFill/>
          <a:ln>
            <a:noFill/>
          </a:ln>
        </p:spPr>
      </p:pic>
      <p:sp>
        <p:nvSpPr>
          <p:cNvPr id="10256" name="Google Shape;10256;p136"/>
          <p:cNvSpPr/>
          <p:nvPr/>
        </p:nvSpPr>
        <p:spPr>
          <a:xfrm>
            <a:off x="348875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36"/>
          <p:cNvSpPr txBox="1"/>
          <p:nvPr/>
        </p:nvSpPr>
        <p:spPr>
          <a:xfrm>
            <a:off x="4180400"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High Variation</a:t>
            </a:r>
            <a:endParaRPr sz="2100" b="1"/>
          </a:p>
        </p:txBody>
      </p:sp>
      <p:cxnSp>
        <p:nvCxnSpPr>
          <p:cNvPr id="10258" name="Google Shape;10258;p136"/>
          <p:cNvCxnSpPr/>
          <p:nvPr/>
        </p:nvCxnSpPr>
        <p:spPr>
          <a:xfrm flipH="1">
            <a:off x="4453000" y="2833450"/>
            <a:ext cx="499800" cy="672600"/>
          </a:xfrm>
          <a:prstGeom prst="straightConnector1">
            <a:avLst/>
          </a:prstGeom>
          <a:noFill/>
          <a:ln w="19050" cap="flat" cmpd="sng">
            <a:solidFill>
              <a:schemeClr val="dk1"/>
            </a:solidFill>
            <a:prstDash val="solid"/>
            <a:round/>
            <a:headEnd type="none" w="med" len="med"/>
            <a:tailEnd type="triangle" w="med" len="med"/>
          </a:ln>
        </p:spPr>
      </p:cxnSp>
      <p:cxnSp>
        <p:nvCxnSpPr>
          <p:cNvPr id="10259" name="Google Shape;10259;p136"/>
          <p:cNvCxnSpPr/>
          <p:nvPr/>
        </p:nvCxnSpPr>
        <p:spPr>
          <a:xfrm>
            <a:off x="5234575" y="2823850"/>
            <a:ext cx="654300" cy="691800"/>
          </a:xfrm>
          <a:prstGeom prst="straightConnector1">
            <a:avLst/>
          </a:prstGeom>
          <a:noFill/>
          <a:ln w="19050" cap="flat" cmpd="sng">
            <a:solidFill>
              <a:schemeClr val="dk1"/>
            </a:solidFill>
            <a:prstDash val="solid"/>
            <a:round/>
            <a:headEnd type="none" w="med" len="med"/>
            <a:tailEnd type="triangle" w="med" len="med"/>
          </a:ln>
        </p:spPr>
      </p:cxnSp>
      <p:sp>
        <p:nvSpPr>
          <p:cNvPr id="10260" name="Google Shape;10260;p136"/>
          <p:cNvSpPr txBox="1"/>
          <p:nvPr/>
        </p:nvSpPr>
        <p:spPr>
          <a:xfrm>
            <a:off x="3807800" y="3606475"/>
            <a:ext cx="1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261" name="Google Shape;10261;p136"/>
          <p:cNvSpPr txBox="1"/>
          <p:nvPr/>
        </p:nvSpPr>
        <p:spPr>
          <a:xfrm>
            <a:off x="35387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Intra-Subject</a:t>
            </a:r>
            <a:endParaRPr sz="1500" b="1"/>
          </a:p>
        </p:txBody>
      </p:sp>
      <p:sp>
        <p:nvSpPr>
          <p:cNvPr id="10262" name="Google Shape;10262;p136"/>
          <p:cNvSpPr txBox="1"/>
          <p:nvPr/>
        </p:nvSpPr>
        <p:spPr>
          <a:xfrm>
            <a:off x="53072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Inter-Subject</a:t>
            </a:r>
            <a:endParaRPr sz="1500" b="1"/>
          </a:p>
        </p:txBody>
      </p:sp>
      <p:sp>
        <p:nvSpPr>
          <p:cNvPr id="10263" name="Google Shape;10263;p136"/>
          <p:cNvSpPr/>
          <p:nvPr/>
        </p:nvSpPr>
        <p:spPr>
          <a:xfrm>
            <a:off x="607070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36"/>
          <p:cNvSpPr txBox="1"/>
          <p:nvPr/>
        </p:nvSpPr>
        <p:spPr>
          <a:xfrm>
            <a:off x="6875825"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FF0000"/>
                </a:solidFill>
              </a:rPr>
              <a:t>Subject-</a:t>
            </a:r>
            <a:endParaRPr sz="2100" b="1">
              <a:solidFill>
                <a:srgbClr val="FF0000"/>
              </a:solidFill>
            </a:endParaRPr>
          </a:p>
          <a:p>
            <a:pPr marL="0" lvl="0" indent="0" algn="ctr" rtl="0">
              <a:spcBef>
                <a:spcPts val="0"/>
              </a:spcBef>
              <a:spcAft>
                <a:spcPts val="0"/>
              </a:spcAft>
              <a:buNone/>
            </a:pPr>
            <a:r>
              <a:rPr lang="en" sz="2100" b="1">
                <a:solidFill>
                  <a:srgbClr val="FF0000"/>
                </a:solidFill>
              </a:rPr>
              <a:t>Independent</a:t>
            </a:r>
            <a:endParaRPr sz="21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5"/>
                                        </p:tgtEl>
                                        <p:attrNameLst>
                                          <p:attrName>style.visibility</p:attrName>
                                        </p:attrNameLst>
                                      </p:cBhvr>
                                      <p:to>
                                        <p:strVal val="visible"/>
                                      </p:to>
                                    </p:set>
                                    <p:animEffect transition="in" filter="fade">
                                      <p:cBhvr>
                                        <p:cTn id="7" dur="1000"/>
                                        <p:tgtEl>
                                          <p:spTgt spid="10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268"/>
        <p:cNvGrpSpPr/>
        <p:nvPr/>
      </p:nvGrpSpPr>
      <p:grpSpPr>
        <a:xfrm>
          <a:off x="0" y="0"/>
          <a:ext cx="0" cy="0"/>
          <a:chOff x="0" y="0"/>
          <a:chExt cx="0" cy="0"/>
        </a:xfrm>
      </p:grpSpPr>
      <p:sp>
        <p:nvSpPr>
          <p:cNvPr id="10269" name="Google Shape;10269;p137"/>
          <p:cNvSpPr txBox="1"/>
          <p:nvPr/>
        </p:nvSpPr>
        <p:spPr>
          <a:xfrm>
            <a:off x="2752538"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0~1s</a:t>
            </a:r>
            <a:endParaRPr sz="1300">
              <a:latin typeface="Times New Roman"/>
              <a:ea typeface="Times New Roman"/>
              <a:cs typeface="Times New Roman"/>
              <a:sym typeface="Times New Roman"/>
            </a:endParaRPr>
          </a:p>
        </p:txBody>
      </p:sp>
      <p:sp>
        <p:nvSpPr>
          <p:cNvPr id="10270" name="Google Shape;10270;p137"/>
          <p:cNvSpPr/>
          <p:nvPr/>
        </p:nvSpPr>
        <p:spPr>
          <a:xfrm>
            <a:off x="1641050" y="1671525"/>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10271" name="Google Shape;10271;p137"/>
          <p:cNvSpPr/>
          <p:nvPr/>
        </p:nvSpPr>
        <p:spPr>
          <a:xfrm>
            <a:off x="2818600" y="1671525"/>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72" name="Google Shape;10272;p137"/>
          <p:cNvCxnSpPr/>
          <p:nvPr/>
        </p:nvCxnSpPr>
        <p:spPr>
          <a:xfrm>
            <a:off x="3354325" y="1671525"/>
            <a:ext cx="0" cy="660900"/>
          </a:xfrm>
          <a:prstGeom prst="straightConnector1">
            <a:avLst/>
          </a:prstGeom>
          <a:noFill/>
          <a:ln w="9525" cap="flat" cmpd="sng">
            <a:solidFill>
              <a:schemeClr val="dk1"/>
            </a:solidFill>
            <a:prstDash val="solid"/>
            <a:round/>
            <a:headEnd type="none" w="med" len="med"/>
            <a:tailEnd type="none" w="med" len="med"/>
          </a:ln>
        </p:spPr>
      </p:cxnSp>
      <p:sp>
        <p:nvSpPr>
          <p:cNvPr id="10273" name="Google Shape;10273;p137"/>
          <p:cNvSpPr/>
          <p:nvPr/>
        </p:nvSpPr>
        <p:spPr>
          <a:xfrm>
            <a:off x="4421725" y="1671525"/>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10274" name="Google Shape;10274;p137"/>
          <p:cNvSpPr/>
          <p:nvPr/>
        </p:nvSpPr>
        <p:spPr>
          <a:xfrm>
            <a:off x="2818600"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37"/>
          <p:cNvSpPr txBox="1"/>
          <p:nvPr/>
        </p:nvSpPr>
        <p:spPr>
          <a:xfrm>
            <a:off x="261575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ERP</a:t>
            </a:r>
            <a:endParaRPr sz="1300">
              <a:latin typeface="Times New Roman"/>
              <a:ea typeface="Times New Roman"/>
              <a:cs typeface="Times New Roman"/>
              <a:sym typeface="Times New Roman"/>
            </a:endParaRPr>
          </a:p>
        </p:txBody>
      </p:sp>
      <p:sp>
        <p:nvSpPr>
          <p:cNvPr id="10276" name="Google Shape;10276;p137"/>
          <p:cNvSpPr txBox="1"/>
          <p:nvPr/>
        </p:nvSpPr>
        <p:spPr>
          <a:xfrm>
            <a:off x="340550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PSD</a:t>
            </a:r>
            <a:endParaRPr sz="1300">
              <a:latin typeface="Times New Roman"/>
              <a:ea typeface="Times New Roman"/>
              <a:cs typeface="Times New Roman"/>
              <a:sym typeface="Times New Roman"/>
            </a:endParaRPr>
          </a:p>
        </p:txBody>
      </p:sp>
      <p:cxnSp>
        <p:nvCxnSpPr>
          <p:cNvPr id="10277" name="Google Shape;10277;p137"/>
          <p:cNvCxnSpPr/>
          <p:nvPr/>
        </p:nvCxnSpPr>
        <p:spPr>
          <a:xfrm rot="10800000" flipH="1">
            <a:off x="876125" y="2332325"/>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278" name="Google Shape;10278;p137"/>
          <p:cNvSpPr txBox="1"/>
          <p:nvPr/>
        </p:nvSpPr>
        <p:spPr>
          <a:xfrm>
            <a:off x="157877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10279" name="Google Shape;10279;p137"/>
          <p:cNvSpPr txBox="1"/>
          <p:nvPr/>
        </p:nvSpPr>
        <p:spPr>
          <a:xfrm>
            <a:off x="263317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10280" name="Google Shape;10280;p137"/>
          <p:cNvSpPr/>
          <p:nvPr/>
        </p:nvSpPr>
        <p:spPr>
          <a:xfrm rot="-5400000">
            <a:off x="3525875" y="730225"/>
            <a:ext cx="194400" cy="1596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37"/>
          <p:cNvSpPr txBox="1"/>
          <p:nvPr/>
        </p:nvSpPr>
        <p:spPr>
          <a:xfrm>
            <a:off x="2831050" y="1084175"/>
            <a:ext cx="1648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Motor Imagery</a:t>
            </a:r>
            <a:endParaRPr sz="1300">
              <a:latin typeface="Times New Roman"/>
              <a:ea typeface="Times New Roman"/>
              <a:cs typeface="Times New Roman"/>
              <a:sym typeface="Times New Roman"/>
            </a:endParaRPr>
          </a:p>
        </p:txBody>
      </p:sp>
      <p:sp>
        <p:nvSpPr>
          <p:cNvPr id="10282" name="Google Shape;10282;p137"/>
          <p:cNvSpPr txBox="1"/>
          <p:nvPr/>
        </p:nvSpPr>
        <p:spPr>
          <a:xfrm>
            <a:off x="6473075" y="2371650"/>
            <a:ext cx="691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10283" name="Google Shape;10283;p137"/>
          <p:cNvSpPr txBox="1"/>
          <p:nvPr/>
        </p:nvSpPr>
        <p:spPr>
          <a:xfrm>
            <a:off x="416952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10284" name="Google Shape;10284;p137"/>
          <p:cNvSpPr txBox="1"/>
          <p:nvPr/>
        </p:nvSpPr>
        <p:spPr>
          <a:xfrm>
            <a:off x="523772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10285" name="Google Shape;10285;p137"/>
          <p:cNvSpPr/>
          <p:nvPr/>
        </p:nvSpPr>
        <p:spPr>
          <a:xfrm>
            <a:off x="5607075"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37"/>
          <p:cNvSpPr/>
          <p:nvPr/>
        </p:nvSpPr>
        <p:spPr>
          <a:xfrm>
            <a:off x="306165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37"/>
          <p:cNvSpPr/>
          <p:nvPr/>
        </p:nvSpPr>
        <p:spPr>
          <a:xfrm>
            <a:off x="3227775"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37"/>
          <p:cNvSpPr/>
          <p:nvPr/>
        </p:nvSpPr>
        <p:spPr>
          <a:xfrm>
            <a:off x="339390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9" name="Google Shape;10289;p137"/>
          <p:cNvCxnSpPr/>
          <p:nvPr/>
        </p:nvCxnSpPr>
        <p:spPr>
          <a:xfrm>
            <a:off x="3354325" y="2332425"/>
            <a:ext cx="0" cy="144900"/>
          </a:xfrm>
          <a:prstGeom prst="straightConnector1">
            <a:avLst/>
          </a:prstGeom>
          <a:noFill/>
          <a:ln w="19050" cap="flat" cmpd="sng">
            <a:solidFill>
              <a:schemeClr val="dk1"/>
            </a:solidFill>
            <a:prstDash val="solid"/>
            <a:round/>
            <a:headEnd type="none" w="med" len="med"/>
            <a:tailEnd type="none" w="med" len="med"/>
          </a:ln>
        </p:spPr>
      </p:cxnSp>
      <p:cxnSp>
        <p:nvCxnSpPr>
          <p:cNvPr id="10290" name="Google Shape;10290;p137"/>
          <p:cNvCxnSpPr/>
          <p:nvPr/>
        </p:nvCxnSpPr>
        <p:spPr>
          <a:xfrm>
            <a:off x="4418125" y="2332425"/>
            <a:ext cx="0" cy="144900"/>
          </a:xfrm>
          <a:prstGeom prst="straightConnector1">
            <a:avLst/>
          </a:prstGeom>
          <a:noFill/>
          <a:ln w="19050" cap="flat" cmpd="sng">
            <a:solidFill>
              <a:schemeClr val="dk1"/>
            </a:solidFill>
            <a:prstDash val="solid"/>
            <a:round/>
            <a:headEnd type="none" w="med" len="med"/>
            <a:tailEnd type="none" w="med" len="med"/>
          </a:ln>
        </p:spPr>
      </p:cxnSp>
      <p:sp>
        <p:nvSpPr>
          <p:cNvPr id="10291" name="Google Shape;10291;p137"/>
          <p:cNvSpPr txBox="1"/>
          <p:nvPr/>
        </p:nvSpPr>
        <p:spPr>
          <a:xfrm>
            <a:off x="3540463"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1~3s</a:t>
            </a:r>
            <a:endParaRPr sz="1300">
              <a:latin typeface="Times New Roman"/>
              <a:ea typeface="Times New Roman"/>
              <a:cs typeface="Times New Roman"/>
              <a:sym typeface="Times New Roman"/>
            </a:endParaRPr>
          </a:p>
        </p:txBody>
      </p:sp>
      <p:cxnSp>
        <p:nvCxnSpPr>
          <p:cNvPr id="10292" name="Google Shape;10292;p137"/>
          <p:cNvCxnSpPr/>
          <p:nvPr/>
        </p:nvCxnSpPr>
        <p:spPr>
          <a:xfrm>
            <a:off x="2831050" y="2404875"/>
            <a:ext cx="510900" cy="0"/>
          </a:xfrm>
          <a:prstGeom prst="straightConnector1">
            <a:avLst/>
          </a:prstGeom>
          <a:noFill/>
          <a:ln w="9525" cap="flat" cmpd="sng">
            <a:solidFill>
              <a:schemeClr val="dk1"/>
            </a:solidFill>
            <a:prstDash val="solid"/>
            <a:round/>
            <a:headEnd type="stealth" w="med" len="med"/>
            <a:tailEnd type="stealth" w="med" len="med"/>
          </a:ln>
        </p:spPr>
      </p:cxnSp>
      <p:cxnSp>
        <p:nvCxnSpPr>
          <p:cNvPr id="10293" name="Google Shape;10293;p137"/>
          <p:cNvCxnSpPr/>
          <p:nvPr/>
        </p:nvCxnSpPr>
        <p:spPr>
          <a:xfrm>
            <a:off x="3354325" y="2404875"/>
            <a:ext cx="1063800" cy="0"/>
          </a:xfrm>
          <a:prstGeom prst="straightConnector1">
            <a:avLst/>
          </a:prstGeom>
          <a:noFill/>
          <a:ln w="9525" cap="flat" cmpd="sng">
            <a:solidFill>
              <a:schemeClr val="dk1"/>
            </a:solidFill>
            <a:prstDash val="solid"/>
            <a:round/>
            <a:headEnd type="stealth" w="med" len="med"/>
            <a:tailEnd type="stealth" w="med" len="med"/>
          </a:ln>
        </p:spPr>
      </p:cxnSp>
      <p:cxnSp>
        <p:nvCxnSpPr>
          <p:cNvPr id="10294" name="Google Shape;10294;p137"/>
          <p:cNvCxnSpPr>
            <a:endCxn id="10295" idx="0"/>
          </p:cNvCxnSpPr>
          <p:nvPr/>
        </p:nvCxnSpPr>
        <p:spPr>
          <a:xfrm>
            <a:off x="28197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295" name="Google Shape;10295;p137"/>
          <p:cNvSpPr txBox="1"/>
          <p:nvPr/>
        </p:nvSpPr>
        <p:spPr>
          <a:xfrm>
            <a:off x="21853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cxnSp>
        <p:nvCxnSpPr>
          <p:cNvPr id="10296" name="Google Shape;10296;p137"/>
          <p:cNvCxnSpPr>
            <a:endCxn id="10297" idx="0"/>
          </p:cNvCxnSpPr>
          <p:nvPr/>
        </p:nvCxnSpPr>
        <p:spPr>
          <a:xfrm>
            <a:off x="56375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297" name="Google Shape;10297;p137"/>
          <p:cNvSpPr txBox="1"/>
          <p:nvPr/>
        </p:nvSpPr>
        <p:spPr>
          <a:xfrm>
            <a:off x="50031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sp>
        <p:nvSpPr>
          <p:cNvPr id="10298" name="Google Shape;10298;p137"/>
          <p:cNvSpPr/>
          <p:nvPr/>
        </p:nvSpPr>
        <p:spPr>
          <a:xfrm>
            <a:off x="5840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37"/>
          <p:cNvSpPr/>
          <p:nvPr/>
        </p:nvSpPr>
        <p:spPr>
          <a:xfrm>
            <a:off x="60061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37"/>
          <p:cNvSpPr/>
          <p:nvPr/>
        </p:nvSpPr>
        <p:spPr>
          <a:xfrm>
            <a:off x="61723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37"/>
          <p:cNvSpPr/>
          <p:nvPr/>
        </p:nvSpPr>
        <p:spPr>
          <a:xfrm>
            <a:off x="10207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37"/>
          <p:cNvSpPr/>
          <p:nvPr/>
        </p:nvSpPr>
        <p:spPr>
          <a:xfrm>
            <a:off x="11868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37"/>
          <p:cNvSpPr/>
          <p:nvPr/>
        </p:nvSpPr>
        <p:spPr>
          <a:xfrm>
            <a:off x="1353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307"/>
        <p:cNvGrpSpPr/>
        <p:nvPr/>
      </p:nvGrpSpPr>
      <p:grpSpPr>
        <a:xfrm>
          <a:off x="0" y="0"/>
          <a:ext cx="0" cy="0"/>
          <a:chOff x="0" y="0"/>
          <a:chExt cx="0" cy="0"/>
        </a:xfrm>
      </p:grpSpPr>
      <p:sp>
        <p:nvSpPr>
          <p:cNvPr id="10308" name="Google Shape;10308;p138"/>
          <p:cNvSpPr/>
          <p:nvPr/>
        </p:nvSpPr>
        <p:spPr>
          <a:xfrm>
            <a:off x="2192700" y="2090350"/>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10309" name="Google Shape;10309;p138"/>
          <p:cNvSpPr/>
          <p:nvPr/>
        </p:nvSpPr>
        <p:spPr>
          <a:xfrm>
            <a:off x="3370250" y="2090350"/>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Motor Imagery</a:t>
            </a:r>
            <a:endParaRPr>
              <a:latin typeface="Times New Roman"/>
              <a:ea typeface="Times New Roman"/>
              <a:cs typeface="Times New Roman"/>
              <a:sym typeface="Times New Roman"/>
            </a:endParaRPr>
          </a:p>
        </p:txBody>
      </p:sp>
      <p:sp>
        <p:nvSpPr>
          <p:cNvPr id="10310" name="Google Shape;10310;p138"/>
          <p:cNvSpPr/>
          <p:nvPr/>
        </p:nvSpPr>
        <p:spPr>
          <a:xfrm>
            <a:off x="4973375" y="2090350"/>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10311" name="Google Shape;10311;p138"/>
          <p:cNvSpPr/>
          <p:nvPr/>
        </p:nvSpPr>
        <p:spPr>
          <a:xfrm>
            <a:off x="3370250"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12" name="Google Shape;10312;p138"/>
          <p:cNvCxnSpPr/>
          <p:nvPr/>
        </p:nvCxnSpPr>
        <p:spPr>
          <a:xfrm rot="10800000" flipH="1">
            <a:off x="1427775" y="2751150"/>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313" name="Google Shape;10313;p138"/>
          <p:cNvSpPr/>
          <p:nvPr/>
        </p:nvSpPr>
        <p:spPr>
          <a:xfrm rot="-5400000">
            <a:off x="4076125" y="1142900"/>
            <a:ext cx="194400" cy="1608900"/>
          </a:xfrm>
          <a:prstGeom prst="rightBrace">
            <a:avLst>
              <a:gd name="adj1" fmla="val 54244"/>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138"/>
          <p:cNvSpPr txBox="1"/>
          <p:nvPr/>
        </p:nvSpPr>
        <p:spPr>
          <a:xfrm>
            <a:off x="7024725" y="2790475"/>
            <a:ext cx="6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10315" name="Google Shape;10315;p138"/>
          <p:cNvSpPr/>
          <p:nvPr/>
        </p:nvSpPr>
        <p:spPr>
          <a:xfrm>
            <a:off x="6158725"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16" name="Google Shape;10316;p138"/>
          <p:cNvCxnSpPr/>
          <p:nvPr/>
        </p:nvCxnSpPr>
        <p:spPr>
          <a:xfrm>
            <a:off x="4969775" y="2751250"/>
            <a:ext cx="0" cy="144900"/>
          </a:xfrm>
          <a:prstGeom prst="straightConnector1">
            <a:avLst/>
          </a:prstGeom>
          <a:noFill/>
          <a:ln w="19050" cap="flat" cmpd="sng">
            <a:solidFill>
              <a:schemeClr val="dk1"/>
            </a:solidFill>
            <a:prstDash val="solid"/>
            <a:round/>
            <a:headEnd type="none" w="med" len="med"/>
            <a:tailEnd type="none" w="med" len="med"/>
          </a:ln>
        </p:spPr>
      </p:cxnSp>
      <p:sp>
        <p:nvSpPr>
          <p:cNvPr id="10317" name="Google Shape;10317;p138"/>
          <p:cNvSpPr txBox="1"/>
          <p:nvPr/>
        </p:nvSpPr>
        <p:spPr>
          <a:xfrm>
            <a:off x="3824813" y="2797038"/>
            <a:ext cx="69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4-sec</a:t>
            </a:r>
            <a:endParaRPr>
              <a:latin typeface="Times New Roman"/>
              <a:ea typeface="Times New Roman"/>
              <a:cs typeface="Times New Roman"/>
              <a:sym typeface="Times New Roman"/>
            </a:endParaRPr>
          </a:p>
        </p:txBody>
      </p:sp>
      <p:cxnSp>
        <p:nvCxnSpPr>
          <p:cNvPr id="10318" name="Google Shape;10318;p138"/>
          <p:cNvCxnSpPr/>
          <p:nvPr/>
        </p:nvCxnSpPr>
        <p:spPr>
          <a:xfrm>
            <a:off x="3374125" y="2823700"/>
            <a:ext cx="1598400" cy="0"/>
          </a:xfrm>
          <a:prstGeom prst="straightConnector1">
            <a:avLst/>
          </a:prstGeom>
          <a:noFill/>
          <a:ln w="9525" cap="flat" cmpd="sng">
            <a:solidFill>
              <a:schemeClr val="dk1"/>
            </a:solidFill>
            <a:prstDash val="solid"/>
            <a:round/>
            <a:headEnd type="stealth" w="med" len="med"/>
            <a:tailEnd type="stealth" w="med" len="med"/>
          </a:ln>
        </p:spPr>
      </p:cxnSp>
      <p:cxnSp>
        <p:nvCxnSpPr>
          <p:cNvPr id="10319" name="Google Shape;10319;p138"/>
          <p:cNvCxnSpPr>
            <a:endCxn id="10320" idx="0"/>
          </p:cNvCxnSpPr>
          <p:nvPr/>
        </p:nvCxnSpPr>
        <p:spPr>
          <a:xfrm>
            <a:off x="33713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0" name="Google Shape;10320;p138"/>
          <p:cNvSpPr txBox="1"/>
          <p:nvPr/>
        </p:nvSpPr>
        <p:spPr>
          <a:xfrm>
            <a:off x="27370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Visual </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Stimulus</a:t>
            </a:r>
            <a:endParaRPr>
              <a:latin typeface="Times New Roman"/>
              <a:ea typeface="Times New Roman"/>
              <a:cs typeface="Times New Roman"/>
              <a:sym typeface="Times New Roman"/>
            </a:endParaRPr>
          </a:p>
        </p:txBody>
      </p:sp>
      <p:cxnSp>
        <p:nvCxnSpPr>
          <p:cNvPr id="10321" name="Google Shape;10321;p138"/>
          <p:cNvCxnSpPr>
            <a:endCxn id="10322" idx="0"/>
          </p:cNvCxnSpPr>
          <p:nvPr/>
        </p:nvCxnSpPr>
        <p:spPr>
          <a:xfrm>
            <a:off x="61891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2" name="Google Shape;10322;p138"/>
          <p:cNvSpPr txBox="1"/>
          <p:nvPr/>
        </p:nvSpPr>
        <p:spPr>
          <a:xfrm>
            <a:off x="55548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Visual </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Stimulus</a:t>
            </a:r>
            <a:endParaRPr>
              <a:latin typeface="Times New Roman"/>
              <a:ea typeface="Times New Roman"/>
              <a:cs typeface="Times New Roman"/>
              <a:sym typeface="Times New Roman"/>
            </a:endParaRPr>
          </a:p>
        </p:txBody>
      </p:sp>
      <p:sp>
        <p:nvSpPr>
          <p:cNvPr id="10323" name="Google Shape;10323;p138"/>
          <p:cNvSpPr/>
          <p:nvPr/>
        </p:nvSpPr>
        <p:spPr>
          <a:xfrm>
            <a:off x="6391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38"/>
          <p:cNvSpPr/>
          <p:nvPr/>
        </p:nvSpPr>
        <p:spPr>
          <a:xfrm>
            <a:off x="65578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38"/>
          <p:cNvSpPr/>
          <p:nvPr/>
        </p:nvSpPr>
        <p:spPr>
          <a:xfrm>
            <a:off x="6723960" y="23741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38"/>
          <p:cNvSpPr/>
          <p:nvPr/>
        </p:nvSpPr>
        <p:spPr>
          <a:xfrm>
            <a:off x="15723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38"/>
          <p:cNvSpPr/>
          <p:nvPr/>
        </p:nvSpPr>
        <p:spPr>
          <a:xfrm>
            <a:off x="17385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38"/>
          <p:cNvSpPr/>
          <p:nvPr/>
        </p:nvSpPr>
        <p:spPr>
          <a:xfrm>
            <a:off x="1904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38"/>
          <p:cNvSpPr txBox="1"/>
          <p:nvPr/>
        </p:nvSpPr>
        <p:spPr>
          <a:xfrm>
            <a:off x="3486025" y="1536650"/>
            <a:ext cx="137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An EEG Trial</a:t>
            </a:r>
            <a:endParaRPr>
              <a:latin typeface="Times New Roman"/>
              <a:ea typeface="Times New Roman"/>
              <a:cs typeface="Times New Roman"/>
              <a:sym typeface="Times New Roman"/>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333"/>
        <p:cNvGrpSpPr/>
        <p:nvPr/>
      </p:nvGrpSpPr>
      <p:grpSpPr>
        <a:xfrm>
          <a:off x="0" y="0"/>
          <a:ext cx="0" cy="0"/>
          <a:chOff x="0" y="0"/>
          <a:chExt cx="0" cy="0"/>
        </a:xfrm>
      </p:grpSpPr>
      <p:cxnSp>
        <p:nvCxnSpPr>
          <p:cNvPr id="10334" name="Google Shape;10334;p139"/>
          <p:cNvCxnSpPr>
            <a:stCxn id="10335" idx="1"/>
          </p:cNvCxnSpPr>
          <p:nvPr/>
        </p:nvCxnSpPr>
        <p:spPr>
          <a:xfrm rot="10800000" flipH="1">
            <a:off x="2593725" y="2559375"/>
            <a:ext cx="3749100" cy="12300"/>
          </a:xfrm>
          <a:prstGeom prst="straightConnector1">
            <a:avLst/>
          </a:prstGeom>
          <a:noFill/>
          <a:ln w="9525" cap="flat" cmpd="sng">
            <a:solidFill>
              <a:schemeClr val="dk1"/>
            </a:solidFill>
            <a:prstDash val="dot"/>
            <a:round/>
            <a:headEnd type="none" w="med" len="med"/>
            <a:tailEnd type="none" w="med" len="med"/>
          </a:ln>
        </p:spPr>
      </p:cxnSp>
      <p:cxnSp>
        <p:nvCxnSpPr>
          <p:cNvPr id="10336" name="Google Shape;10336;p139"/>
          <p:cNvCxnSpPr/>
          <p:nvPr/>
        </p:nvCxnSpPr>
        <p:spPr>
          <a:xfrm>
            <a:off x="2593725" y="179250"/>
            <a:ext cx="0" cy="4785000"/>
          </a:xfrm>
          <a:prstGeom prst="straightConnector1">
            <a:avLst/>
          </a:prstGeom>
          <a:noFill/>
          <a:ln w="9525" cap="flat" cmpd="sng">
            <a:solidFill>
              <a:schemeClr val="dk1"/>
            </a:solidFill>
            <a:prstDash val="dot"/>
            <a:round/>
            <a:headEnd type="none" w="med" len="med"/>
            <a:tailEnd type="none" w="med" len="med"/>
          </a:ln>
        </p:spPr>
      </p:cxnSp>
      <p:cxnSp>
        <p:nvCxnSpPr>
          <p:cNvPr id="10337" name="Google Shape;10337;p139"/>
          <p:cNvCxnSpPr/>
          <p:nvPr/>
        </p:nvCxnSpPr>
        <p:spPr>
          <a:xfrm>
            <a:off x="6342825" y="179250"/>
            <a:ext cx="0" cy="4785000"/>
          </a:xfrm>
          <a:prstGeom prst="straightConnector1">
            <a:avLst/>
          </a:prstGeom>
          <a:noFill/>
          <a:ln w="9525" cap="flat" cmpd="sng">
            <a:solidFill>
              <a:schemeClr val="dk1"/>
            </a:solidFill>
            <a:prstDash val="dot"/>
            <a:round/>
            <a:headEnd type="none" w="med" len="med"/>
            <a:tailEnd type="none" w="med" len="med"/>
          </a:ln>
        </p:spPr>
      </p:cxnSp>
      <p:sp>
        <p:nvSpPr>
          <p:cNvPr id="10338" name="Google Shape;10338;p139"/>
          <p:cNvSpPr/>
          <p:nvPr/>
        </p:nvSpPr>
        <p:spPr>
          <a:xfrm flipH="1">
            <a:off x="3568078" y="361350"/>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39"/>
          <p:cNvSpPr/>
          <p:nvPr/>
        </p:nvSpPr>
        <p:spPr>
          <a:xfrm flipH="1">
            <a:off x="3432499" y="50751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39"/>
          <p:cNvSpPr/>
          <p:nvPr/>
        </p:nvSpPr>
        <p:spPr>
          <a:xfrm flipH="1">
            <a:off x="3021155" y="97646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39"/>
          <p:cNvSpPr/>
          <p:nvPr/>
        </p:nvSpPr>
        <p:spPr>
          <a:xfrm flipH="1">
            <a:off x="2862334" y="1122542"/>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39"/>
          <p:cNvSpPr/>
          <p:nvPr/>
        </p:nvSpPr>
        <p:spPr>
          <a:xfrm flipH="1">
            <a:off x="2701693" y="1268708"/>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39"/>
          <p:cNvSpPr/>
          <p:nvPr/>
        </p:nvSpPr>
        <p:spPr>
          <a:xfrm>
            <a:off x="3370925" y="754830"/>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39"/>
          <p:cNvSpPr/>
          <p:nvPr/>
        </p:nvSpPr>
        <p:spPr>
          <a:xfrm>
            <a:off x="3284643" y="843685"/>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39"/>
          <p:cNvSpPr/>
          <p:nvPr/>
        </p:nvSpPr>
        <p:spPr>
          <a:xfrm>
            <a:off x="3457207" y="665976"/>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39"/>
          <p:cNvSpPr/>
          <p:nvPr/>
        </p:nvSpPr>
        <p:spPr>
          <a:xfrm flipH="1">
            <a:off x="3574353" y="287870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39"/>
          <p:cNvSpPr/>
          <p:nvPr/>
        </p:nvSpPr>
        <p:spPr>
          <a:xfrm flipH="1">
            <a:off x="3437793" y="302486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39"/>
          <p:cNvSpPr/>
          <p:nvPr/>
        </p:nvSpPr>
        <p:spPr>
          <a:xfrm flipH="1">
            <a:off x="3023476" y="34938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39"/>
          <p:cNvSpPr/>
          <p:nvPr/>
        </p:nvSpPr>
        <p:spPr>
          <a:xfrm flipH="1">
            <a:off x="2863506" y="3639892"/>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39"/>
          <p:cNvSpPr/>
          <p:nvPr/>
        </p:nvSpPr>
        <p:spPr>
          <a:xfrm flipH="1">
            <a:off x="2701704" y="378605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39"/>
          <p:cNvSpPr/>
          <p:nvPr/>
        </p:nvSpPr>
        <p:spPr>
          <a:xfrm>
            <a:off x="3375688" y="3272180"/>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39"/>
          <p:cNvSpPr/>
          <p:nvPr/>
        </p:nvSpPr>
        <p:spPr>
          <a:xfrm>
            <a:off x="3288782" y="3361035"/>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39"/>
          <p:cNvSpPr/>
          <p:nvPr/>
        </p:nvSpPr>
        <p:spPr>
          <a:xfrm>
            <a:off x="3462594" y="3183326"/>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39"/>
          <p:cNvSpPr/>
          <p:nvPr/>
        </p:nvSpPr>
        <p:spPr>
          <a:xfrm>
            <a:off x="4409875" y="115302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39"/>
          <p:cNvSpPr/>
          <p:nvPr/>
        </p:nvSpPr>
        <p:spPr>
          <a:xfrm>
            <a:off x="4409875" y="367037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39"/>
          <p:cNvSpPr/>
          <p:nvPr/>
        </p:nvSpPr>
        <p:spPr>
          <a:xfrm>
            <a:off x="4954438" y="2723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39"/>
          <p:cNvSpPr/>
          <p:nvPr/>
        </p:nvSpPr>
        <p:spPr>
          <a:xfrm>
            <a:off x="4965738" y="306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58" name="Google Shape;10358;p139"/>
          <p:cNvPicPr preferRelativeResize="0"/>
          <p:nvPr/>
        </p:nvPicPr>
        <p:blipFill>
          <a:blip r:embed="rId3">
            <a:alphaModFix/>
          </a:blip>
          <a:stretch>
            <a:fillRect/>
          </a:stretch>
        </p:blipFill>
        <p:spPr>
          <a:xfrm>
            <a:off x="0" y="1709950"/>
            <a:ext cx="1747506" cy="1711150"/>
          </a:xfrm>
          <a:prstGeom prst="rect">
            <a:avLst/>
          </a:prstGeom>
          <a:noFill/>
          <a:ln>
            <a:noFill/>
          </a:ln>
        </p:spPr>
      </p:pic>
      <p:sp>
        <p:nvSpPr>
          <p:cNvPr id="10359" name="Google Shape;10359;p139"/>
          <p:cNvSpPr/>
          <p:nvPr/>
        </p:nvSpPr>
        <p:spPr>
          <a:xfrm>
            <a:off x="4954450" y="2723125"/>
            <a:ext cx="420300" cy="4080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363"/>
        <p:cNvGrpSpPr/>
        <p:nvPr/>
      </p:nvGrpSpPr>
      <p:grpSpPr>
        <a:xfrm>
          <a:off x="0" y="0"/>
          <a:ext cx="0" cy="0"/>
          <a:chOff x="0" y="0"/>
          <a:chExt cx="0" cy="0"/>
        </a:xfrm>
      </p:grpSpPr>
      <p:sp>
        <p:nvSpPr>
          <p:cNvPr id="10364" name="Google Shape;10364;p140"/>
          <p:cNvSpPr/>
          <p:nvPr/>
        </p:nvSpPr>
        <p:spPr>
          <a:xfrm flipH="1">
            <a:off x="4466416" y="173475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40"/>
          <p:cNvSpPr/>
          <p:nvPr/>
        </p:nvSpPr>
        <p:spPr>
          <a:xfrm flipH="1">
            <a:off x="4329856" y="18809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40"/>
          <p:cNvSpPr/>
          <p:nvPr/>
        </p:nvSpPr>
        <p:spPr>
          <a:xfrm flipH="1">
            <a:off x="4151564" y="2073166"/>
            <a:ext cx="847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40"/>
          <p:cNvSpPr/>
          <p:nvPr/>
        </p:nvSpPr>
        <p:spPr>
          <a:xfrm flipH="1">
            <a:off x="3991594" y="2219242"/>
            <a:ext cx="847800" cy="761100"/>
          </a:xfrm>
          <a:prstGeom prst="rect">
            <a:avLst/>
          </a:prstGeom>
          <a:gradFill>
            <a:gsLst>
              <a:gs pos="0">
                <a:srgbClr val="E9D4F7"/>
              </a:gs>
              <a:gs pos="100000">
                <a:srgbClr val="E8B7EA"/>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40"/>
          <p:cNvSpPr/>
          <p:nvPr/>
        </p:nvSpPr>
        <p:spPr>
          <a:xfrm flipH="1">
            <a:off x="3829791" y="236540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372"/>
        <p:cNvGrpSpPr/>
        <p:nvPr/>
      </p:nvGrpSpPr>
      <p:grpSpPr>
        <a:xfrm>
          <a:off x="0" y="0"/>
          <a:ext cx="0" cy="0"/>
          <a:chOff x="0" y="0"/>
          <a:chExt cx="0" cy="0"/>
        </a:xfrm>
      </p:grpSpPr>
      <p:pic>
        <p:nvPicPr>
          <p:cNvPr id="10373" name="Google Shape;10373;p141"/>
          <p:cNvPicPr preferRelativeResize="0"/>
          <p:nvPr/>
        </p:nvPicPr>
        <p:blipFill>
          <a:blip r:embed="rId3">
            <a:alphaModFix/>
          </a:blip>
          <a:stretch>
            <a:fillRect/>
          </a:stretch>
        </p:blipFill>
        <p:spPr>
          <a:xfrm>
            <a:off x="605125" y="2476025"/>
            <a:ext cx="3005123" cy="2253842"/>
          </a:xfrm>
          <a:prstGeom prst="rect">
            <a:avLst/>
          </a:prstGeom>
          <a:noFill/>
          <a:ln>
            <a:noFill/>
          </a:ln>
        </p:spPr>
      </p:pic>
      <p:pic>
        <p:nvPicPr>
          <p:cNvPr id="10374" name="Google Shape;10374;p141"/>
          <p:cNvPicPr preferRelativeResize="0"/>
          <p:nvPr/>
        </p:nvPicPr>
        <p:blipFill>
          <a:blip r:embed="rId4">
            <a:alphaModFix/>
          </a:blip>
          <a:stretch>
            <a:fillRect/>
          </a:stretch>
        </p:blipFill>
        <p:spPr>
          <a:xfrm>
            <a:off x="567750" y="60025"/>
            <a:ext cx="2823301" cy="2059565"/>
          </a:xfrm>
          <a:prstGeom prst="rect">
            <a:avLst/>
          </a:prstGeom>
          <a:noFill/>
          <a:ln>
            <a:noFill/>
          </a:ln>
        </p:spPr>
      </p:pic>
      <p:pic>
        <p:nvPicPr>
          <p:cNvPr id="10375" name="Google Shape;10375;p141"/>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0376" name="Google Shape;10376;p141"/>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0377" name="Google Shape;10377;p141"/>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0378" name="Google Shape;10378;p141"/>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0379" name="Google Shape;10379;p141"/>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0380" name="Google Shape;10380;p141"/>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41"/>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41"/>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83" name="Google Shape;10383;p141"/>
          <p:cNvPicPr preferRelativeResize="0"/>
          <p:nvPr/>
        </p:nvPicPr>
        <p:blipFill>
          <a:blip r:embed="rId7">
            <a:alphaModFix/>
          </a:blip>
          <a:stretch>
            <a:fillRect/>
          </a:stretch>
        </p:blipFill>
        <p:spPr>
          <a:xfrm>
            <a:off x="7528111" y="2864069"/>
            <a:ext cx="880164" cy="789121"/>
          </a:xfrm>
          <a:prstGeom prst="rect">
            <a:avLst/>
          </a:prstGeom>
          <a:noFill/>
          <a:ln>
            <a:noFill/>
          </a:ln>
        </p:spPr>
      </p:pic>
      <p:pic>
        <p:nvPicPr>
          <p:cNvPr id="10384" name="Google Shape;10384;p141"/>
          <p:cNvPicPr preferRelativeResize="0"/>
          <p:nvPr/>
        </p:nvPicPr>
        <p:blipFill>
          <a:blip r:embed="rId7">
            <a:alphaModFix/>
          </a:blip>
          <a:stretch>
            <a:fillRect/>
          </a:stretch>
        </p:blipFill>
        <p:spPr>
          <a:xfrm>
            <a:off x="7328070" y="3064412"/>
            <a:ext cx="880164" cy="789121"/>
          </a:xfrm>
          <a:prstGeom prst="rect">
            <a:avLst/>
          </a:prstGeom>
          <a:noFill/>
          <a:ln>
            <a:noFill/>
          </a:ln>
        </p:spPr>
      </p:pic>
      <p:pic>
        <p:nvPicPr>
          <p:cNvPr id="10385" name="Google Shape;10385;p141"/>
          <p:cNvPicPr preferRelativeResize="0"/>
          <p:nvPr/>
        </p:nvPicPr>
        <p:blipFill>
          <a:blip r:embed="rId8">
            <a:alphaModFix/>
          </a:blip>
          <a:stretch>
            <a:fillRect/>
          </a:stretch>
        </p:blipFill>
        <p:spPr>
          <a:xfrm>
            <a:off x="7062601" y="3468645"/>
            <a:ext cx="880152" cy="789146"/>
          </a:xfrm>
          <a:prstGeom prst="rect">
            <a:avLst/>
          </a:prstGeom>
          <a:noFill/>
          <a:ln>
            <a:noFill/>
          </a:ln>
        </p:spPr>
      </p:pic>
      <p:pic>
        <p:nvPicPr>
          <p:cNvPr id="10386" name="Google Shape;10386;p141"/>
          <p:cNvPicPr preferRelativeResize="0"/>
          <p:nvPr/>
        </p:nvPicPr>
        <p:blipFill>
          <a:blip r:embed="rId8">
            <a:alphaModFix/>
          </a:blip>
          <a:stretch>
            <a:fillRect/>
          </a:stretch>
        </p:blipFill>
        <p:spPr>
          <a:xfrm>
            <a:off x="6921868" y="3626467"/>
            <a:ext cx="880152" cy="789146"/>
          </a:xfrm>
          <a:prstGeom prst="rect">
            <a:avLst/>
          </a:prstGeom>
          <a:noFill/>
          <a:ln>
            <a:noFill/>
          </a:ln>
        </p:spPr>
      </p:pic>
      <p:pic>
        <p:nvPicPr>
          <p:cNvPr id="10387" name="Google Shape;10387;p141"/>
          <p:cNvPicPr preferRelativeResize="0"/>
          <p:nvPr/>
        </p:nvPicPr>
        <p:blipFill>
          <a:blip r:embed="rId8">
            <a:alphaModFix/>
          </a:blip>
          <a:stretch>
            <a:fillRect/>
          </a:stretch>
        </p:blipFill>
        <p:spPr>
          <a:xfrm>
            <a:off x="6804450" y="3789912"/>
            <a:ext cx="880164" cy="789156"/>
          </a:xfrm>
          <a:prstGeom prst="rect">
            <a:avLst/>
          </a:prstGeom>
          <a:noFill/>
          <a:ln>
            <a:noFill/>
          </a:ln>
        </p:spPr>
      </p:pic>
      <p:sp>
        <p:nvSpPr>
          <p:cNvPr id="10388" name="Google Shape;10388;p141"/>
          <p:cNvSpPr/>
          <p:nvPr/>
        </p:nvSpPr>
        <p:spPr>
          <a:xfrm>
            <a:off x="7445917" y="3291462"/>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41"/>
          <p:cNvSpPr/>
          <p:nvPr/>
        </p:nvSpPr>
        <p:spPr>
          <a:xfrm>
            <a:off x="7371332" y="3358631"/>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41"/>
          <p:cNvSpPr/>
          <p:nvPr/>
        </p:nvSpPr>
        <p:spPr>
          <a:xfrm>
            <a:off x="7520502" y="3224293"/>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91" name="Google Shape;10391;p141"/>
          <p:cNvCxnSpPr/>
          <p:nvPr/>
        </p:nvCxnSpPr>
        <p:spPr>
          <a:xfrm>
            <a:off x="478650" y="2514775"/>
            <a:ext cx="8636100" cy="4200"/>
          </a:xfrm>
          <a:prstGeom prst="straightConnector1">
            <a:avLst/>
          </a:prstGeom>
          <a:noFill/>
          <a:ln w="9525" cap="flat" cmpd="sng">
            <a:solidFill>
              <a:schemeClr val="dk1"/>
            </a:solidFill>
            <a:prstDash val="dot"/>
            <a:round/>
            <a:headEnd type="none" w="med" len="med"/>
            <a:tailEnd type="none" w="med" len="med"/>
          </a:ln>
        </p:spPr>
      </p:cxnSp>
      <p:pic>
        <p:nvPicPr>
          <p:cNvPr id="10392" name="Google Shape;10392;p141"/>
          <p:cNvPicPr preferRelativeResize="0"/>
          <p:nvPr/>
        </p:nvPicPr>
        <p:blipFill>
          <a:blip r:embed="rId9">
            <a:alphaModFix/>
          </a:blip>
          <a:stretch>
            <a:fillRect/>
          </a:stretch>
        </p:blipFill>
        <p:spPr>
          <a:xfrm>
            <a:off x="4855853" y="218271"/>
            <a:ext cx="859041" cy="856894"/>
          </a:xfrm>
          <a:prstGeom prst="rect">
            <a:avLst/>
          </a:prstGeom>
          <a:noFill/>
          <a:ln>
            <a:noFill/>
          </a:ln>
        </p:spPr>
      </p:pic>
      <p:pic>
        <p:nvPicPr>
          <p:cNvPr id="10393" name="Google Shape;10393;p141"/>
          <p:cNvPicPr preferRelativeResize="0"/>
          <p:nvPr/>
        </p:nvPicPr>
        <p:blipFill>
          <a:blip r:embed="rId9">
            <a:alphaModFix/>
          </a:blip>
          <a:stretch>
            <a:fillRect/>
          </a:stretch>
        </p:blipFill>
        <p:spPr>
          <a:xfrm>
            <a:off x="4665753" y="385583"/>
            <a:ext cx="859041" cy="856894"/>
          </a:xfrm>
          <a:prstGeom prst="rect">
            <a:avLst/>
          </a:prstGeom>
          <a:noFill/>
          <a:ln>
            <a:noFill/>
          </a:ln>
        </p:spPr>
      </p:pic>
      <p:pic>
        <p:nvPicPr>
          <p:cNvPr id="10394" name="Google Shape;10394;p141"/>
          <p:cNvPicPr preferRelativeResize="0"/>
          <p:nvPr/>
        </p:nvPicPr>
        <p:blipFill>
          <a:blip r:embed="rId10">
            <a:alphaModFix/>
          </a:blip>
          <a:stretch>
            <a:fillRect/>
          </a:stretch>
        </p:blipFill>
        <p:spPr>
          <a:xfrm>
            <a:off x="4289619" y="737847"/>
            <a:ext cx="892504" cy="890275"/>
          </a:xfrm>
          <a:prstGeom prst="rect">
            <a:avLst/>
          </a:prstGeom>
          <a:noFill/>
          <a:ln>
            <a:noFill/>
          </a:ln>
        </p:spPr>
      </p:pic>
      <p:pic>
        <p:nvPicPr>
          <p:cNvPr id="10395" name="Google Shape;10395;p141"/>
          <p:cNvPicPr preferRelativeResize="0"/>
          <p:nvPr/>
        </p:nvPicPr>
        <p:blipFill>
          <a:blip r:embed="rId10">
            <a:alphaModFix/>
          </a:blip>
          <a:stretch>
            <a:fillRect/>
          </a:stretch>
        </p:blipFill>
        <p:spPr>
          <a:xfrm>
            <a:off x="4136984" y="886225"/>
            <a:ext cx="892504" cy="890275"/>
          </a:xfrm>
          <a:prstGeom prst="rect">
            <a:avLst/>
          </a:prstGeom>
          <a:noFill/>
          <a:ln>
            <a:noFill/>
          </a:ln>
        </p:spPr>
      </p:pic>
      <p:pic>
        <p:nvPicPr>
          <p:cNvPr id="10396" name="Google Shape;10396;p141"/>
          <p:cNvPicPr preferRelativeResize="0"/>
          <p:nvPr/>
        </p:nvPicPr>
        <p:blipFill>
          <a:blip r:embed="rId10">
            <a:alphaModFix/>
          </a:blip>
          <a:stretch>
            <a:fillRect/>
          </a:stretch>
        </p:blipFill>
        <p:spPr>
          <a:xfrm>
            <a:off x="3969069" y="1040196"/>
            <a:ext cx="892504" cy="890275"/>
          </a:xfrm>
          <a:prstGeom prst="rect">
            <a:avLst/>
          </a:prstGeom>
          <a:noFill/>
          <a:ln>
            <a:noFill/>
          </a:ln>
        </p:spPr>
      </p:pic>
      <p:sp>
        <p:nvSpPr>
          <p:cNvPr id="10397" name="Google Shape;10397;p141"/>
          <p:cNvSpPr/>
          <p:nvPr/>
        </p:nvSpPr>
        <p:spPr>
          <a:xfrm>
            <a:off x="4876088" y="630185"/>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41"/>
          <p:cNvSpPr/>
          <p:nvPr/>
        </p:nvSpPr>
        <p:spPr>
          <a:xfrm>
            <a:off x="4812344" y="694842"/>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41"/>
          <p:cNvSpPr/>
          <p:nvPr/>
        </p:nvSpPr>
        <p:spPr>
          <a:xfrm>
            <a:off x="4939832" y="565529"/>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00" name="Google Shape;10400;p141"/>
          <p:cNvPicPr preferRelativeResize="0"/>
          <p:nvPr/>
        </p:nvPicPr>
        <p:blipFill>
          <a:blip r:embed="rId11">
            <a:alphaModFix/>
          </a:blip>
          <a:stretch>
            <a:fillRect/>
          </a:stretch>
        </p:blipFill>
        <p:spPr>
          <a:xfrm>
            <a:off x="7539528" y="171025"/>
            <a:ext cx="886372" cy="806146"/>
          </a:xfrm>
          <a:prstGeom prst="rect">
            <a:avLst/>
          </a:prstGeom>
          <a:noFill/>
          <a:ln>
            <a:noFill/>
          </a:ln>
        </p:spPr>
      </p:pic>
      <p:pic>
        <p:nvPicPr>
          <p:cNvPr id="10401" name="Google Shape;10401;p141"/>
          <p:cNvPicPr preferRelativeResize="0"/>
          <p:nvPr/>
        </p:nvPicPr>
        <p:blipFill>
          <a:blip r:embed="rId11">
            <a:alphaModFix/>
          </a:blip>
          <a:stretch>
            <a:fillRect/>
          </a:stretch>
        </p:blipFill>
        <p:spPr>
          <a:xfrm>
            <a:off x="7343167" y="375687"/>
            <a:ext cx="886372" cy="806146"/>
          </a:xfrm>
          <a:prstGeom prst="rect">
            <a:avLst/>
          </a:prstGeom>
          <a:noFill/>
          <a:ln>
            <a:noFill/>
          </a:ln>
        </p:spPr>
      </p:pic>
      <p:sp>
        <p:nvSpPr>
          <p:cNvPr id="10402" name="Google Shape;10402;p141"/>
          <p:cNvSpPr/>
          <p:nvPr/>
        </p:nvSpPr>
        <p:spPr>
          <a:xfrm>
            <a:off x="7464414" y="607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41"/>
          <p:cNvSpPr/>
          <p:nvPr/>
        </p:nvSpPr>
        <p:spPr>
          <a:xfrm>
            <a:off x="7389302" y="676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41"/>
          <p:cNvSpPr/>
          <p:nvPr/>
        </p:nvSpPr>
        <p:spPr>
          <a:xfrm>
            <a:off x="7539527" y="539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05" name="Google Shape;10405;p141"/>
          <p:cNvPicPr preferRelativeResize="0"/>
          <p:nvPr/>
        </p:nvPicPr>
        <p:blipFill>
          <a:blip r:embed="rId12">
            <a:alphaModFix/>
          </a:blip>
          <a:stretch>
            <a:fillRect/>
          </a:stretch>
        </p:blipFill>
        <p:spPr>
          <a:xfrm>
            <a:off x="7046841" y="788649"/>
            <a:ext cx="886375" cy="806156"/>
          </a:xfrm>
          <a:prstGeom prst="rect">
            <a:avLst/>
          </a:prstGeom>
          <a:noFill/>
          <a:ln>
            <a:noFill/>
          </a:ln>
        </p:spPr>
      </p:pic>
      <p:pic>
        <p:nvPicPr>
          <p:cNvPr id="10406" name="Google Shape;10406;p141"/>
          <p:cNvPicPr preferRelativeResize="0"/>
          <p:nvPr/>
        </p:nvPicPr>
        <p:blipFill>
          <a:blip r:embed="rId12">
            <a:alphaModFix/>
          </a:blip>
          <a:stretch>
            <a:fillRect/>
          </a:stretch>
        </p:blipFill>
        <p:spPr>
          <a:xfrm>
            <a:off x="6929963" y="949875"/>
            <a:ext cx="886375" cy="806156"/>
          </a:xfrm>
          <a:prstGeom prst="rect">
            <a:avLst/>
          </a:prstGeom>
          <a:noFill/>
          <a:ln>
            <a:noFill/>
          </a:ln>
        </p:spPr>
      </p:pic>
      <p:pic>
        <p:nvPicPr>
          <p:cNvPr id="10407" name="Google Shape;10407;p141"/>
          <p:cNvPicPr preferRelativeResize="0"/>
          <p:nvPr/>
        </p:nvPicPr>
        <p:blipFill>
          <a:blip r:embed="rId12">
            <a:alphaModFix/>
          </a:blip>
          <a:stretch>
            <a:fillRect/>
          </a:stretch>
        </p:blipFill>
        <p:spPr>
          <a:xfrm>
            <a:off x="6804450" y="1116844"/>
            <a:ext cx="886375" cy="806156"/>
          </a:xfrm>
          <a:prstGeom prst="rect">
            <a:avLst/>
          </a:prstGeom>
          <a:noFill/>
          <a:ln>
            <a:noFill/>
          </a:ln>
        </p:spPr>
      </p:pic>
      <p:sp>
        <p:nvSpPr>
          <p:cNvPr id="10408" name="Google Shape;10408;p141"/>
          <p:cNvSpPr/>
          <p:nvPr/>
        </p:nvSpPr>
        <p:spPr>
          <a:xfrm>
            <a:off x="5988075" y="34167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0409" name="Google Shape;10409;p141"/>
          <p:cNvSpPr txBox="1"/>
          <p:nvPr/>
        </p:nvSpPr>
        <p:spPr>
          <a:xfrm>
            <a:off x="4126575" y="2027513"/>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Amplitude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40ms)</a:t>
            </a:r>
            <a:endParaRPr sz="1200">
              <a:latin typeface="Times New Roman"/>
              <a:ea typeface="Times New Roman"/>
              <a:cs typeface="Times New Roman"/>
              <a:sym typeface="Times New Roman"/>
            </a:endParaRPr>
          </a:p>
        </p:txBody>
      </p:sp>
      <p:sp>
        <p:nvSpPr>
          <p:cNvPr id="10410" name="Google Shape;10410;p141"/>
          <p:cNvSpPr txBox="1"/>
          <p:nvPr/>
        </p:nvSpPr>
        <p:spPr>
          <a:xfrm>
            <a:off x="4435513" y="173212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20ms</a:t>
            </a:r>
            <a:endParaRPr sz="1000">
              <a:latin typeface="Times New Roman"/>
              <a:ea typeface="Times New Roman"/>
              <a:cs typeface="Times New Roman"/>
              <a:sym typeface="Times New Roman"/>
            </a:endParaRPr>
          </a:p>
        </p:txBody>
      </p:sp>
      <p:sp>
        <p:nvSpPr>
          <p:cNvPr id="10411" name="Google Shape;10411;p141"/>
          <p:cNvSpPr txBox="1"/>
          <p:nvPr/>
        </p:nvSpPr>
        <p:spPr>
          <a:xfrm>
            <a:off x="4639850" y="15307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60ms</a:t>
            </a:r>
            <a:endParaRPr sz="1000">
              <a:latin typeface="Times New Roman"/>
              <a:ea typeface="Times New Roman"/>
              <a:cs typeface="Times New Roman"/>
              <a:sym typeface="Times New Roman"/>
            </a:endParaRPr>
          </a:p>
        </p:txBody>
      </p:sp>
      <p:sp>
        <p:nvSpPr>
          <p:cNvPr id="10412" name="Google Shape;10412;p141"/>
          <p:cNvSpPr txBox="1"/>
          <p:nvPr/>
        </p:nvSpPr>
        <p:spPr>
          <a:xfrm>
            <a:off x="4855838" y="13179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100ms</a:t>
            </a:r>
            <a:endParaRPr sz="1000">
              <a:latin typeface="Times New Roman"/>
              <a:ea typeface="Times New Roman"/>
              <a:cs typeface="Times New Roman"/>
              <a:sym typeface="Times New Roman"/>
            </a:endParaRPr>
          </a:p>
        </p:txBody>
      </p:sp>
      <p:sp>
        <p:nvSpPr>
          <p:cNvPr id="10413" name="Google Shape;10413;p141"/>
          <p:cNvSpPr txBox="1"/>
          <p:nvPr/>
        </p:nvSpPr>
        <p:spPr>
          <a:xfrm>
            <a:off x="5110513" y="10433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940ms</a:t>
            </a:r>
            <a:endParaRPr sz="1000">
              <a:latin typeface="Times New Roman"/>
              <a:ea typeface="Times New Roman"/>
              <a:cs typeface="Times New Roman"/>
              <a:sym typeface="Times New Roman"/>
            </a:endParaRPr>
          </a:p>
        </p:txBody>
      </p:sp>
      <p:sp>
        <p:nvSpPr>
          <p:cNvPr id="10414" name="Google Shape;10414;p141"/>
          <p:cNvSpPr txBox="1"/>
          <p:nvPr/>
        </p:nvSpPr>
        <p:spPr>
          <a:xfrm>
            <a:off x="5307125" y="88518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980ms</a:t>
            </a:r>
            <a:endParaRPr sz="1000">
              <a:latin typeface="Times New Roman"/>
              <a:ea typeface="Times New Roman"/>
              <a:cs typeface="Times New Roman"/>
              <a:sym typeface="Times New Roman"/>
            </a:endParaRPr>
          </a:p>
        </p:txBody>
      </p:sp>
      <p:sp>
        <p:nvSpPr>
          <p:cNvPr id="10415" name="Google Shape;10415;p141"/>
          <p:cNvSpPr txBox="1"/>
          <p:nvPr/>
        </p:nvSpPr>
        <p:spPr>
          <a:xfrm>
            <a:off x="4093725" y="4620000"/>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Power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2Hz)</a:t>
            </a:r>
            <a:endParaRPr sz="1200">
              <a:latin typeface="Times New Roman"/>
              <a:ea typeface="Times New Roman"/>
              <a:cs typeface="Times New Roman"/>
              <a:sym typeface="Times New Roman"/>
            </a:endParaRPr>
          </a:p>
        </p:txBody>
      </p:sp>
      <p:sp>
        <p:nvSpPr>
          <p:cNvPr id="10416" name="Google Shape;10416;p141"/>
          <p:cNvSpPr txBox="1"/>
          <p:nvPr/>
        </p:nvSpPr>
        <p:spPr>
          <a:xfrm>
            <a:off x="4431200" y="439117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1Hz</a:t>
            </a:r>
            <a:endParaRPr sz="1000">
              <a:latin typeface="Times New Roman"/>
              <a:ea typeface="Times New Roman"/>
              <a:cs typeface="Times New Roman"/>
              <a:sym typeface="Times New Roman"/>
            </a:endParaRPr>
          </a:p>
        </p:txBody>
      </p:sp>
      <p:sp>
        <p:nvSpPr>
          <p:cNvPr id="10417" name="Google Shape;10417;p141"/>
          <p:cNvSpPr txBox="1"/>
          <p:nvPr/>
        </p:nvSpPr>
        <p:spPr>
          <a:xfrm>
            <a:off x="4635538" y="41898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3Hz</a:t>
            </a:r>
            <a:endParaRPr sz="1000">
              <a:latin typeface="Times New Roman"/>
              <a:ea typeface="Times New Roman"/>
              <a:cs typeface="Times New Roman"/>
              <a:sym typeface="Times New Roman"/>
            </a:endParaRPr>
          </a:p>
        </p:txBody>
      </p:sp>
      <p:sp>
        <p:nvSpPr>
          <p:cNvPr id="10418" name="Google Shape;10418;p141"/>
          <p:cNvSpPr txBox="1"/>
          <p:nvPr/>
        </p:nvSpPr>
        <p:spPr>
          <a:xfrm>
            <a:off x="4851525" y="39770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5Hz</a:t>
            </a:r>
            <a:endParaRPr sz="1000">
              <a:latin typeface="Times New Roman"/>
              <a:ea typeface="Times New Roman"/>
              <a:cs typeface="Times New Roman"/>
              <a:sym typeface="Times New Roman"/>
            </a:endParaRPr>
          </a:p>
        </p:txBody>
      </p:sp>
      <p:sp>
        <p:nvSpPr>
          <p:cNvPr id="10419" name="Google Shape;10419;p141"/>
          <p:cNvSpPr txBox="1"/>
          <p:nvPr/>
        </p:nvSpPr>
        <p:spPr>
          <a:xfrm>
            <a:off x="5171700" y="37023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47Hz</a:t>
            </a:r>
            <a:endParaRPr sz="1000">
              <a:latin typeface="Times New Roman"/>
              <a:ea typeface="Times New Roman"/>
              <a:cs typeface="Times New Roman"/>
              <a:sym typeface="Times New Roman"/>
            </a:endParaRPr>
          </a:p>
        </p:txBody>
      </p:sp>
      <p:sp>
        <p:nvSpPr>
          <p:cNvPr id="10420" name="Google Shape;10420;p141"/>
          <p:cNvSpPr txBox="1"/>
          <p:nvPr/>
        </p:nvSpPr>
        <p:spPr>
          <a:xfrm>
            <a:off x="5368313" y="354423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49Hz</a:t>
            </a:r>
            <a:endParaRPr sz="1000">
              <a:latin typeface="Times New Roman"/>
              <a:ea typeface="Times New Roman"/>
              <a:cs typeface="Times New Roman"/>
              <a:sym typeface="Times New Roman"/>
            </a:endParaRPr>
          </a:p>
        </p:txBody>
      </p:sp>
      <p:sp>
        <p:nvSpPr>
          <p:cNvPr id="10421" name="Google Shape;10421;p141"/>
          <p:cNvSpPr txBox="1"/>
          <p:nvPr/>
        </p:nvSpPr>
        <p:spPr>
          <a:xfrm>
            <a:off x="6389050" y="464057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a:t>
            </a:r>
            <a:r>
              <a:rPr lang="en" sz="1200">
                <a:solidFill>
                  <a:schemeClr val="dk1"/>
                </a:solidFill>
                <a:latin typeface="Times New Roman"/>
                <a:ea typeface="Times New Roman"/>
                <a:cs typeface="Times New Roman"/>
                <a:sym typeface="Times New Roman"/>
              </a:rPr>
              <a:t>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0422" name="Google Shape;10422;p141"/>
          <p:cNvSpPr txBox="1"/>
          <p:nvPr/>
        </p:nvSpPr>
        <p:spPr>
          <a:xfrm>
            <a:off x="6354752" y="203302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0423" name="Google Shape;10423;p141"/>
          <p:cNvSpPr txBox="1"/>
          <p:nvPr/>
        </p:nvSpPr>
        <p:spPr>
          <a:xfrm>
            <a:off x="718550" y="2017650"/>
            <a:ext cx="264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time domain (0-1s, downsampling to 100Hz)</a:t>
            </a:r>
            <a:endParaRPr sz="1300">
              <a:latin typeface="Times New Roman"/>
              <a:ea typeface="Times New Roman"/>
              <a:cs typeface="Times New Roman"/>
              <a:sym typeface="Times New Roman"/>
            </a:endParaRPr>
          </a:p>
        </p:txBody>
      </p:sp>
      <p:sp>
        <p:nvSpPr>
          <p:cNvPr id="10424" name="Google Shape;10424;p141"/>
          <p:cNvSpPr txBox="1"/>
          <p:nvPr/>
        </p:nvSpPr>
        <p:spPr>
          <a:xfrm>
            <a:off x="570475" y="4640575"/>
            <a:ext cx="307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frequency domain (0-50Hz, average of 0-4s (one trial))</a:t>
            </a:r>
            <a:endParaRPr sz="1200">
              <a:latin typeface="Times New Roman"/>
              <a:ea typeface="Times New Roman"/>
              <a:cs typeface="Times New Roman"/>
              <a:sym typeface="Times New Roman"/>
            </a:endParaRPr>
          </a:p>
        </p:txBody>
      </p:sp>
      <p:sp>
        <p:nvSpPr>
          <p:cNvPr id="10425" name="Google Shape;10425;p141"/>
          <p:cNvSpPr/>
          <p:nvPr/>
        </p:nvSpPr>
        <p:spPr>
          <a:xfrm>
            <a:off x="5952275" y="7460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solidFill>
                  <a:schemeClr val="dk1"/>
                </a:solidFill>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0426" name="Google Shape;10426;p141"/>
          <p:cNvSpPr/>
          <p:nvPr/>
        </p:nvSpPr>
        <p:spPr>
          <a:xfrm>
            <a:off x="3463850" y="79537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
        <p:nvSpPr>
          <p:cNvPr id="10427" name="Google Shape;10427;p141"/>
          <p:cNvSpPr/>
          <p:nvPr/>
        </p:nvSpPr>
        <p:spPr>
          <a:xfrm>
            <a:off x="3463850" y="344102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431"/>
        <p:cNvGrpSpPr/>
        <p:nvPr/>
      </p:nvGrpSpPr>
      <p:grpSpPr>
        <a:xfrm>
          <a:off x="0" y="0"/>
          <a:ext cx="0" cy="0"/>
          <a:chOff x="0" y="0"/>
          <a:chExt cx="0" cy="0"/>
        </a:xfrm>
      </p:grpSpPr>
      <p:pic>
        <p:nvPicPr>
          <p:cNvPr id="10432" name="Google Shape;10432;p142"/>
          <p:cNvPicPr preferRelativeResize="0"/>
          <p:nvPr/>
        </p:nvPicPr>
        <p:blipFill>
          <a:blip r:embed="rId3">
            <a:alphaModFix/>
          </a:blip>
          <a:stretch>
            <a:fillRect/>
          </a:stretch>
        </p:blipFill>
        <p:spPr>
          <a:xfrm>
            <a:off x="605125" y="2541500"/>
            <a:ext cx="3005123" cy="2253842"/>
          </a:xfrm>
          <a:prstGeom prst="rect">
            <a:avLst/>
          </a:prstGeom>
          <a:noFill/>
          <a:ln>
            <a:noFill/>
          </a:ln>
        </p:spPr>
      </p:pic>
      <p:pic>
        <p:nvPicPr>
          <p:cNvPr id="10433" name="Google Shape;10433;p142"/>
          <p:cNvPicPr preferRelativeResize="0"/>
          <p:nvPr/>
        </p:nvPicPr>
        <p:blipFill>
          <a:blip r:embed="rId4">
            <a:alphaModFix/>
          </a:blip>
          <a:stretch>
            <a:fillRect/>
          </a:stretch>
        </p:blipFill>
        <p:spPr>
          <a:xfrm>
            <a:off x="605125" y="121650"/>
            <a:ext cx="2823301" cy="2059565"/>
          </a:xfrm>
          <a:prstGeom prst="rect">
            <a:avLst/>
          </a:prstGeom>
          <a:noFill/>
          <a:ln>
            <a:noFill/>
          </a:ln>
        </p:spPr>
      </p:pic>
      <p:pic>
        <p:nvPicPr>
          <p:cNvPr id="10434" name="Google Shape;10434;p142"/>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0435" name="Google Shape;10435;p142"/>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0436" name="Google Shape;10436;p142"/>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0437" name="Google Shape;10437;p142"/>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0438" name="Google Shape;10438;p142"/>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0439" name="Google Shape;10439;p142"/>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42"/>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42"/>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42" name="Google Shape;10442;p142"/>
          <p:cNvPicPr preferRelativeResize="0"/>
          <p:nvPr/>
        </p:nvPicPr>
        <p:blipFill>
          <a:blip r:embed="rId7">
            <a:alphaModFix/>
          </a:blip>
          <a:stretch>
            <a:fillRect/>
          </a:stretch>
        </p:blipFill>
        <p:spPr>
          <a:xfrm>
            <a:off x="7240186" y="2864094"/>
            <a:ext cx="880164" cy="789121"/>
          </a:xfrm>
          <a:prstGeom prst="rect">
            <a:avLst/>
          </a:prstGeom>
          <a:noFill/>
          <a:ln>
            <a:noFill/>
          </a:ln>
        </p:spPr>
      </p:pic>
      <p:pic>
        <p:nvPicPr>
          <p:cNvPr id="10443" name="Google Shape;10443;p142"/>
          <p:cNvPicPr preferRelativeResize="0"/>
          <p:nvPr/>
        </p:nvPicPr>
        <p:blipFill>
          <a:blip r:embed="rId7">
            <a:alphaModFix/>
          </a:blip>
          <a:stretch>
            <a:fillRect/>
          </a:stretch>
        </p:blipFill>
        <p:spPr>
          <a:xfrm>
            <a:off x="7040145" y="3064437"/>
            <a:ext cx="880164" cy="789121"/>
          </a:xfrm>
          <a:prstGeom prst="rect">
            <a:avLst/>
          </a:prstGeom>
          <a:noFill/>
          <a:ln>
            <a:noFill/>
          </a:ln>
        </p:spPr>
      </p:pic>
      <p:pic>
        <p:nvPicPr>
          <p:cNvPr id="10444" name="Google Shape;10444;p142"/>
          <p:cNvPicPr preferRelativeResize="0"/>
          <p:nvPr/>
        </p:nvPicPr>
        <p:blipFill>
          <a:blip r:embed="rId8">
            <a:alphaModFix/>
          </a:blip>
          <a:stretch>
            <a:fillRect/>
          </a:stretch>
        </p:blipFill>
        <p:spPr>
          <a:xfrm>
            <a:off x="6774676" y="3468670"/>
            <a:ext cx="880152" cy="789146"/>
          </a:xfrm>
          <a:prstGeom prst="rect">
            <a:avLst/>
          </a:prstGeom>
          <a:noFill/>
          <a:ln>
            <a:noFill/>
          </a:ln>
        </p:spPr>
      </p:pic>
      <p:pic>
        <p:nvPicPr>
          <p:cNvPr id="10445" name="Google Shape;10445;p142"/>
          <p:cNvPicPr preferRelativeResize="0"/>
          <p:nvPr/>
        </p:nvPicPr>
        <p:blipFill>
          <a:blip r:embed="rId8">
            <a:alphaModFix/>
          </a:blip>
          <a:stretch>
            <a:fillRect/>
          </a:stretch>
        </p:blipFill>
        <p:spPr>
          <a:xfrm>
            <a:off x="6633943" y="3626492"/>
            <a:ext cx="880152" cy="789146"/>
          </a:xfrm>
          <a:prstGeom prst="rect">
            <a:avLst/>
          </a:prstGeom>
          <a:noFill/>
          <a:ln>
            <a:noFill/>
          </a:ln>
        </p:spPr>
      </p:pic>
      <p:pic>
        <p:nvPicPr>
          <p:cNvPr id="10446" name="Google Shape;10446;p142"/>
          <p:cNvPicPr preferRelativeResize="0"/>
          <p:nvPr/>
        </p:nvPicPr>
        <p:blipFill>
          <a:blip r:embed="rId8">
            <a:alphaModFix/>
          </a:blip>
          <a:stretch>
            <a:fillRect/>
          </a:stretch>
        </p:blipFill>
        <p:spPr>
          <a:xfrm>
            <a:off x="6516525" y="3789937"/>
            <a:ext cx="880164" cy="789156"/>
          </a:xfrm>
          <a:prstGeom prst="rect">
            <a:avLst/>
          </a:prstGeom>
          <a:noFill/>
          <a:ln>
            <a:noFill/>
          </a:ln>
        </p:spPr>
      </p:pic>
      <p:sp>
        <p:nvSpPr>
          <p:cNvPr id="10447" name="Google Shape;10447;p142"/>
          <p:cNvSpPr/>
          <p:nvPr/>
        </p:nvSpPr>
        <p:spPr>
          <a:xfrm>
            <a:off x="7157992" y="3291487"/>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42"/>
          <p:cNvSpPr/>
          <p:nvPr/>
        </p:nvSpPr>
        <p:spPr>
          <a:xfrm>
            <a:off x="7083407" y="3358656"/>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42"/>
          <p:cNvSpPr/>
          <p:nvPr/>
        </p:nvSpPr>
        <p:spPr>
          <a:xfrm>
            <a:off x="7232577" y="3224318"/>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50" name="Google Shape;10450;p142"/>
          <p:cNvCxnSpPr/>
          <p:nvPr/>
        </p:nvCxnSpPr>
        <p:spPr>
          <a:xfrm>
            <a:off x="605125" y="2367525"/>
            <a:ext cx="7518600" cy="0"/>
          </a:xfrm>
          <a:prstGeom prst="straightConnector1">
            <a:avLst/>
          </a:prstGeom>
          <a:noFill/>
          <a:ln w="9525" cap="flat" cmpd="sng">
            <a:solidFill>
              <a:schemeClr val="dk1"/>
            </a:solidFill>
            <a:prstDash val="dot"/>
            <a:round/>
            <a:headEnd type="none" w="med" len="med"/>
            <a:tailEnd type="none" w="med" len="med"/>
          </a:ln>
        </p:spPr>
      </p:cxnSp>
      <p:pic>
        <p:nvPicPr>
          <p:cNvPr id="10451" name="Google Shape;10451;p142"/>
          <p:cNvPicPr preferRelativeResize="0"/>
          <p:nvPr/>
        </p:nvPicPr>
        <p:blipFill>
          <a:blip r:embed="rId9">
            <a:alphaModFix/>
          </a:blip>
          <a:stretch>
            <a:fillRect/>
          </a:stretch>
        </p:blipFill>
        <p:spPr>
          <a:xfrm>
            <a:off x="4845441" y="260746"/>
            <a:ext cx="859041" cy="856894"/>
          </a:xfrm>
          <a:prstGeom prst="rect">
            <a:avLst/>
          </a:prstGeom>
          <a:noFill/>
          <a:ln>
            <a:noFill/>
          </a:ln>
        </p:spPr>
      </p:pic>
      <p:pic>
        <p:nvPicPr>
          <p:cNvPr id="10452" name="Google Shape;10452;p142"/>
          <p:cNvPicPr preferRelativeResize="0"/>
          <p:nvPr/>
        </p:nvPicPr>
        <p:blipFill>
          <a:blip r:embed="rId9">
            <a:alphaModFix/>
          </a:blip>
          <a:stretch>
            <a:fillRect/>
          </a:stretch>
        </p:blipFill>
        <p:spPr>
          <a:xfrm>
            <a:off x="4655340" y="428058"/>
            <a:ext cx="859041" cy="856894"/>
          </a:xfrm>
          <a:prstGeom prst="rect">
            <a:avLst/>
          </a:prstGeom>
          <a:noFill/>
          <a:ln>
            <a:noFill/>
          </a:ln>
        </p:spPr>
      </p:pic>
      <p:pic>
        <p:nvPicPr>
          <p:cNvPr id="10453" name="Google Shape;10453;p142"/>
          <p:cNvPicPr preferRelativeResize="0"/>
          <p:nvPr/>
        </p:nvPicPr>
        <p:blipFill>
          <a:blip r:embed="rId10">
            <a:alphaModFix/>
          </a:blip>
          <a:stretch>
            <a:fillRect/>
          </a:stretch>
        </p:blipFill>
        <p:spPr>
          <a:xfrm>
            <a:off x="4279207" y="780322"/>
            <a:ext cx="892504" cy="890275"/>
          </a:xfrm>
          <a:prstGeom prst="rect">
            <a:avLst/>
          </a:prstGeom>
          <a:noFill/>
          <a:ln>
            <a:noFill/>
          </a:ln>
        </p:spPr>
      </p:pic>
      <p:pic>
        <p:nvPicPr>
          <p:cNvPr id="10454" name="Google Shape;10454;p142"/>
          <p:cNvPicPr preferRelativeResize="0"/>
          <p:nvPr/>
        </p:nvPicPr>
        <p:blipFill>
          <a:blip r:embed="rId10">
            <a:alphaModFix/>
          </a:blip>
          <a:stretch>
            <a:fillRect/>
          </a:stretch>
        </p:blipFill>
        <p:spPr>
          <a:xfrm>
            <a:off x="4126572" y="928700"/>
            <a:ext cx="892504" cy="890275"/>
          </a:xfrm>
          <a:prstGeom prst="rect">
            <a:avLst/>
          </a:prstGeom>
          <a:noFill/>
          <a:ln>
            <a:noFill/>
          </a:ln>
        </p:spPr>
      </p:pic>
      <p:pic>
        <p:nvPicPr>
          <p:cNvPr id="10455" name="Google Shape;10455;p142"/>
          <p:cNvPicPr preferRelativeResize="0"/>
          <p:nvPr/>
        </p:nvPicPr>
        <p:blipFill>
          <a:blip r:embed="rId10">
            <a:alphaModFix/>
          </a:blip>
          <a:stretch>
            <a:fillRect/>
          </a:stretch>
        </p:blipFill>
        <p:spPr>
          <a:xfrm>
            <a:off x="3958656" y="1082671"/>
            <a:ext cx="892504" cy="890275"/>
          </a:xfrm>
          <a:prstGeom prst="rect">
            <a:avLst/>
          </a:prstGeom>
          <a:noFill/>
          <a:ln>
            <a:noFill/>
          </a:ln>
        </p:spPr>
      </p:pic>
      <p:sp>
        <p:nvSpPr>
          <p:cNvPr id="10456" name="Google Shape;10456;p142"/>
          <p:cNvSpPr/>
          <p:nvPr/>
        </p:nvSpPr>
        <p:spPr>
          <a:xfrm>
            <a:off x="4865675" y="672660"/>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42"/>
          <p:cNvSpPr/>
          <p:nvPr/>
        </p:nvSpPr>
        <p:spPr>
          <a:xfrm>
            <a:off x="4801931" y="737317"/>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42"/>
          <p:cNvSpPr/>
          <p:nvPr/>
        </p:nvSpPr>
        <p:spPr>
          <a:xfrm>
            <a:off x="4929420" y="608004"/>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59" name="Google Shape;10459;p142"/>
          <p:cNvPicPr preferRelativeResize="0"/>
          <p:nvPr/>
        </p:nvPicPr>
        <p:blipFill>
          <a:blip r:embed="rId11">
            <a:alphaModFix/>
          </a:blip>
          <a:stretch>
            <a:fillRect/>
          </a:stretch>
        </p:blipFill>
        <p:spPr>
          <a:xfrm>
            <a:off x="7233978" y="245025"/>
            <a:ext cx="886372" cy="806146"/>
          </a:xfrm>
          <a:prstGeom prst="rect">
            <a:avLst/>
          </a:prstGeom>
          <a:noFill/>
          <a:ln>
            <a:noFill/>
          </a:ln>
        </p:spPr>
      </p:pic>
      <p:pic>
        <p:nvPicPr>
          <p:cNvPr id="10460" name="Google Shape;10460;p142"/>
          <p:cNvPicPr preferRelativeResize="0"/>
          <p:nvPr/>
        </p:nvPicPr>
        <p:blipFill>
          <a:blip r:embed="rId11">
            <a:alphaModFix/>
          </a:blip>
          <a:stretch>
            <a:fillRect/>
          </a:stretch>
        </p:blipFill>
        <p:spPr>
          <a:xfrm>
            <a:off x="7037617" y="449687"/>
            <a:ext cx="886372" cy="806146"/>
          </a:xfrm>
          <a:prstGeom prst="rect">
            <a:avLst/>
          </a:prstGeom>
          <a:noFill/>
          <a:ln>
            <a:noFill/>
          </a:ln>
        </p:spPr>
      </p:pic>
      <p:sp>
        <p:nvSpPr>
          <p:cNvPr id="10461" name="Google Shape;10461;p142"/>
          <p:cNvSpPr/>
          <p:nvPr/>
        </p:nvSpPr>
        <p:spPr>
          <a:xfrm>
            <a:off x="7158864" y="681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42"/>
          <p:cNvSpPr/>
          <p:nvPr/>
        </p:nvSpPr>
        <p:spPr>
          <a:xfrm>
            <a:off x="7083752" y="750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42"/>
          <p:cNvSpPr/>
          <p:nvPr/>
        </p:nvSpPr>
        <p:spPr>
          <a:xfrm>
            <a:off x="7233977" y="613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64" name="Google Shape;10464;p142"/>
          <p:cNvPicPr preferRelativeResize="0"/>
          <p:nvPr/>
        </p:nvPicPr>
        <p:blipFill>
          <a:blip r:embed="rId12">
            <a:alphaModFix/>
          </a:blip>
          <a:stretch>
            <a:fillRect/>
          </a:stretch>
        </p:blipFill>
        <p:spPr>
          <a:xfrm>
            <a:off x="6741291" y="862649"/>
            <a:ext cx="886375" cy="806156"/>
          </a:xfrm>
          <a:prstGeom prst="rect">
            <a:avLst/>
          </a:prstGeom>
          <a:noFill/>
          <a:ln>
            <a:noFill/>
          </a:ln>
        </p:spPr>
      </p:pic>
      <p:pic>
        <p:nvPicPr>
          <p:cNvPr id="10465" name="Google Shape;10465;p142"/>
          <p:cNvPicPr preferRelativeResize="0"/>
          <p:nvPr/>
        </p:nvPicPr>
        <p:blipFill>
          <a:blip r:embed="rId12">
            <a:alphaModFix/>
          </a:blip>
          <a:stretch>
            <a:fillRect/>
          </a:stretch>
        </p:blipFill>
        <p:spPr>
          <a:xfrm>
            <a:off x="6624413" y="1023875"/>
            <a:ext cx="886375" cy="806156"/>
          </a:xfrm>
          <a:prstGeom prst="rect">
            <a:avLst/>
          </a:prstGeom>
          <a:noFill/>
          <a:ln>
            <a:noFill/>
          </a:ln>
        </p:spPr>
      </p:pic>
      <p:pic>
        <p:nvPicPr>
          <p:cNvPr id="10466" name="Google Shape;10466;p142"/>
          <p:cNvPicPr preferRelativeResize="0"/>
          <p:nvPr/>
        </p:nvPicPr>
        <p:blipFill>
          <a:blip r:embed="rId12">
            <a:alphaModFix/>
          </a:blip>
          <a:stretch>
            <a:fillRect/>
          </a:stretch>
        </p:blipFill>
        <p:spPr>
          <a:xfrm>
            <a:off x="6498900" y="1190844"/>
            <a:ext cx="886375" cy="806156"/>
          </a:xfrm>
          <a:prstGeom prst="rect">
            <a:avLst/>
          </a:prstGeom>
          <a:noFill/>
          <a:ln>
            <a:noFill/>
          </a:ln>
        </p:spPr>
      </p:pic>
      <p:sp>
        <p:nvSpPr>
          <p:cNvPr id="10467" name="Google Shape;10467;p142"/>
          <p:cNvSpPr/>
          <p:nvPr/>
        </p:nvSpPr>
        <p:spPr>
          <a:xfrm>
            <a:off x="593772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42"/>
          <p:cNvSpPr/>
          <p:nvPr/>
        </p:nvSpPr>
        <p:spPr>
          <a:xfrm>
            <a:off x="5996550"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42"/>
          <p:cNvSpPr/>
          <p:nvPr/>
        </p:nvSpPr>
        <p:spPr>
          <a:xfrm>
            <a:off x="3498463"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42"/>
          <p:cNvSpPr/>
          <p:nvPr/>
        </p:nvSpPr>
        <p:spPr>
          <a:xfrm>
            <a:off x="347357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474"/>
        <p:cNvGrpSpPr/>
        <p:nvPr/>
      </p:nvGrpSpPr>
      <p:grpSpPr>
        <a:xfrm>
          <a:off x="0" y="0"/>
          <a:ext cx="0" cy="0"/>
          <a:chOff x="0" y="0"/>
          <a:chExt cx="0" cy="0"/>
        </a:xfrm>
      </p:grpSpPr>
      <p:pic>
        <p:nvPicPr>
          <p:cNvPr id="10475" name="Google Shape;10475;p143"/>
          <p:cNvPicPr preferRelativeResize="0"/>
          <p:nvPr/>
        </p:nvPicPr>
        <p:blipFill>
          <a:blip r:embed="rId3">
            <a:alphaModFix/>
          </a:blip>
          <a:stretch>
            <a:fillRect/>
          </a:stretch>
        </p:blipFill>
        <p:spPr>
          <a:xfrm>
            <a:off x="3272313" y="957488"/>
            <a:ext cx="2599374" cy="2419350"/>
          </a:xfrm>
          <a:prstGeom prst="rect">
            <a:avLst/>
          </a:prstGeom>
          <a:noFill/>
          <a:ln>
            <a:noFill/>
          </a:ln>
        </p:spPr>
      </p:pic>
      <p:pic>
        <p:nvPicPr>
          <p:cNvPr id="10476" name="Google Shape;10476;p143"/>
          <p:cNvPicPr preferRelativeResize="0"/>
          <p:nvPr/>
        </p:nvPicPr>
        <p:blipFill>
          <a:blip r:embed="rId4">
            <a:alphaModFix/>
          </a:blip>
          <a:stretch>
            <a:fillRect/>
          </a:stretch>
        </p:blipFill>
        <p:spPr>
          <a:xfrm>
            <a:off x="365776" y="963498"/>
            <a:ext cx="2599350" cy="2407329"/>
          </a:xfrm>
          <a:prstGeom prst="rect">
            <a:avLst/>
          </a:prstGeom>
          <a:noFill/>
          <a:ln>
            <a:noFill/>
          </a:ln>
        </p:spPr>
      </p:pic>
      <p:sp>
        <p:nvSpPr>
          <p:cNvPr id="10477" name="Google Shape;10477;p143"/>
          <p:cNvSpPr txBox="1"/>
          <p:nvPr/>
        </p:nvSpPr>
        <p:spPr>
          <a:xfrm>
            <a:off x="353265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Head-like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sp>
        <p:nvSpPr>
          <p:cNvPr id="10478" name="Google Shape;10478;p143"/>
          <p:cNvSpPr txBox="1"/>
          <p:nvPr/>
        </p:nvSpPr>
        <p:spPr>
          <a:xfrm>
            <a:off x="62610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Two-dimensional</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Sensor Positions</a:t>
            </a:r>
            <a:endParaRPr sz="2000">
              <a:latin typeface="Times New Roman"/>
              <a:ea typeface="Times New Roman"/>
              <a:cs typeface="Times New Roman"/>
              <a:sym typeface="Times New Roman"/>
            </a:endParaRPr>
          </a:p>
        </p:txBody>
      </p:sp>
      <p:sp>
        <p:nvSpPr>
          <p:cNvPr id="10479" name="Google Shape;10479;p143"/>
          <p:cNvSpPr txBox="1"/>
          <p:nvPr/>
        </p:nvSpPr>
        <p:spPr>
          <a:xfrm>
            <a:off x="6456492" y="3385613"/>
            <a:ext cx="204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Box-like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pic>
        <p:nvPicPr>
          <p:cNvPr id="10480" name="Google Shape;10480;p143"/>
          <p:cNvPicPr preferRelativeResize="0"/>
          <p:nvPr/>
        </p:nvPicPr>
        <p:blipFill>
          <a:blip r:embed="rId5">
            <a:alphaModFix/>
          </a:blip>
          <a:stretch>
            <a:fillRect/>
          </a:stretch>
        </p:blipFill>
        <p:spPr>
          <a:xfrm>
            <a:off x="6440442" y="1127813"/>
            <a:ext cx="2078699" cy="20786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484"/>
        <p:cNvGrpSpPr/>
        <p:nvPr/>
      </p:nvGrpSpPr>
      <p:grpSpPr>
        <a:xfrm>
          <a:off x="0" y="0"/>
          <a:ext cx="0" cy="0"/>
          <a:chOff x="0" y="0"/>
          <a:chExt cx="0" cy="0"/>
        </a:xfrm>
      </p:grpSpPr>
      <p:sp>
        <p:nvSpPr>
          <p:cNvPr id="10485" name="Google Shape;10485;p144"/>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86" name="Google Shape;10486;p144"/>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10487" name="Google Shape;10487;p144"/>
          <p:cNvPicPr preferRelativeResize="0"/>
          <p:nvPr/>
        </p:nvPicPr>
        <p:blipFill>
          <a:blip r:embed="rId3">
            <a:alphaModFix/>
          </a:blip>
          <a:stretch>
            <a:fillRect/>
          </a:stretch>
        </p:blipFill>
        <p:spPr>
          <a:xfrm>
            <a:off x="176449" y="172225"/>
            <a:ext cx="2260526" cy="1706398"/>
          </a:xfrm>
          <a:prstGeom prst="rect">
            <a:avLst/>
          </a:prstGeom>
          <a:noFill/>
          <a:ln>
            <a:noFill/>
          </a:ln>
        </p:spPr>
      </p:pic>
      <p:pic>
        <p:nvPicPr>
          <p:cNvPr id="10488" name="Google Shape;10488;p144"/>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10489" name="Google Shape;10489;p144"/>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44"/>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44"/>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2" name="Google Shape;10492;p144"/>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3" name="Google Shape;10493;p144"/>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4" name="Google Shape;10494;p144"/>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5" name="Google Shape;10495;p144"/>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6" name="Google Shape;10496;p144"/>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7" name="Google Shape;10497;p144"/>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8" name="Google Shape;10498;p144"/>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9" name="Google Shape;10499;p144"/>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0" name="Google Shape;10500;p144"/>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1" name="Google Shape;10501;p144"/>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2" name="Google Shape;10502;p144"/>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3" name="Google Shape;10503;p144"/>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4" name="Google Shape;10504;p144"/>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5" name="Google Shape;10505;p144"/>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6" name="Google Shape;10506;p144"/>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7" name="Google Shape;10507;p144"/>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8" name="Google Shape;10508;p144"/>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9" name="Google Shape;10509;p144"/>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10" name="Google Shape;10510;p144"/>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11" name="Google Shape;10511;p144"/>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2" name="Google Shape;10512;p144"/>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3" name="Google Shape;10513;p144"/>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4" name="Google Shape;10514;p144"/>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0515" name="Google Shape;10515;p144"/>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0516" name="Google Shape;10516;p144"/>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7" name="Google Shape;10517;p144"/>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8" name="Google Shape;10518;p144"/>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9" name="Google Shape;10519;p144"/>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0" name="Google Shape;10520;p144"/>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21" name="Google Shape;10521;p144"/>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2" name="Google Shape;10522;p144"/>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23" name="Google Shape;10523;p144"/>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144"/>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144"/>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6" name="Google Shape;10526;p144"/>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27" name="Google Shape;10527;p144"/>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8" name="Google Shape;10528;p144"/>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29" name="Google Shape;10529;p144"/>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30" name="Google Shape;10530;p144"/>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1" name="Google Shape;10531;p144"/>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2" name="Google Shape;10532;p144"/>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33" name="Google Shape;10533;p144"/>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4" name="Google Shape;10534;p144"/>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35" name="Google Shape;10535;p144"/>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6" name="Google Shape;10536;p144"/>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7" name="Google Shape;10537;p144"/>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38" name="Google Shape;10538;p144"/>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144"/>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144"/>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41" name="Google Shape;10541;p144"/>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2" name="Google Shape;10542;p144"/>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3" name="Google Shape;10543;p144"/>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44" name="Google Shape;10544;p144"/>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45" name="Google Shape;10545;p144"/>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6" name="Google Shape;10546;p144"/>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7" name="Google Shape;10547;p144"/>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48" name="Google Shape;10548;p144"/>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9" name="Google Shape;10549;p144"/>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50" name="Google Shape;10550;p144"/>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51" name="Google Shape;10551;p144"/>
          <p:cNvCxnSpPr>
            <a:stCxn id="10522" idx="3"/>
            <a:endCxn id="10537"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2" name="Google Shape;10552;p144"/>
          <p:cNvCxnSpPr>
            <a:stCxn id="10528" idx="3"/>
            <a:endCxn id="10543"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3" name="Google Shape;10553;p144"/>
          <p:cNvCxnSpPr>
            <a:stCxn id="10532" idx="3"/>
            <a:endCxn id="10547"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4" name="Google Shape;10554;p144"/>
          <p:cNvCxnSpPr>
            <a:stCxn id="10534" idx="3"/>
            <a:endCxn id="10549"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5" name="Google Shape;10555;p144"/>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56" name="Google Shape;10556;p144"/>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57" name="Google Shape;10557;p144"/>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58" name="Google Shape;10558;p144"/>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59" name="Google Shape;10559;p144"/>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60" name="Google Shape;10560;p144"/>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144"/>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44"/>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44"/>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44"/>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144"/>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6" name="Google Shape;10566;p144"/>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67" name="Google Shape;10567;p144"/>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68" name="Google Shape;10568;p144"/>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69" name="Google Shape;10569;p144"/>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70" name="Google Shape;10570;p144"/>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144"/>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144"/>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3" name="Google Shape;10573;p144"/>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4" name="Google Shape;10574;p144"/>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5" name="Google Shape;10575;p144"/>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6" name="Google Shape;10576;p144"/>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7" name="Google Shape;10577;p144"/>
          <p:cNvCxnSpPr>
            <a:stCxn id="10503" idx="3"/>
            <a:endCxn id="10507"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78" name="Google Shape;10578;p144"/>
          <p:cNvCxnSpPr>
            <a:stCxn id="10504" idx="3"/>
            <a:endCxn id="10508"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79" name="Google Shape;10579;p144"/>
          <p:cNvCxnSpPr>
            <a:stCxn id="10505" idx="3"/>
            <a:endCxn id="10509"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0" name="Google Shape;10580;p144"/>
          <p:cNvCxnSpPr>
            <a:stCxn id="10506" idx="3"/>
            <a:endCxn id="10510"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1" name="Google Shape;10581;p144"/>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82" name="Google Shape;10582;p144"/>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83" name="Google Shape;10583;p144"/>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84" name="Google Shape;10584;p144"/>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85" name="Google Shape;10585;p144"/>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86" name="Google Shape;10586;p144"/>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87" name="Google Shape;10587;p144"/>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588" name="Google Shape;10588;p144"/>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144"/>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144"/>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44"/>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2" name="Google Shape;10592;p144"/>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593" name="Google Shape;10593;p144"/>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4" name="Google Shape;10594;p144"/>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595" name="Google Shape;10595;p144"/>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6" name="Google Shape;10596;p144"/>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0597" name="Google Shape;10597;p144"/>
          <p:cNvCxnSpPr>
            <a:endCxn id="10587"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98" name="Google Shape;10598;p144"/>
          <p:cNvCxnSpPr>
            <a:endCxn id="10592"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99" name="Google Shape;10599;p144"/>
          <p:cNvCxnSpPr>
            <a:endCxn id="10594"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00" name="Google Shape;10600;p144"/>
          <p:cNvCxnSpPr>
            <a:endCxn id="10596"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01" name="Google Shape;10601;p144"/>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2" name="Google Shape;10602;p144"/>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3" name="Google Shape;10603;p144"/>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4" name="Google Shape;10604;p144"/>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5" name="Google Shape;10605;p144"/>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6" name="Google Shape;10606;p144"/>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7" name="Google Shape;10607;p144"/>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8" name="Google Shape;10608;p144"/>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9" name="Google Shape;10609;p144"/>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44"/>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44"/>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2" name="Google Shape;10612;p144"/>
          <p:cNvCxnSpPr>
            <a:endCxn id="10605"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13" name="Google Shape;10613;p144"/>
          <p:cNvCxnSpPr>
            <a:endCxn id="10606"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14" name="Google Shape;10614;p144"/>
          <p:cNvCxnSpPr>
            <a:endCxn id="10607"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15" name="Google Shape;10615;p144"/>
          <p:cNvCxnSpPr>
            <a:endCxn id="10608"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16" name="Google Shape;10616;p144"/>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7" name="Google Shape;10617;p144"/>
          <p:cNvCxnSpPr>
            <a:stCxn id="10587" idx="3"/>
            <a:endCxn id="10616"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0618" name="Google Shape;10618;p144"/>
          <p:cNvCxnSpPr>
            <a:stCxn id="10592" idx="3"/>
            <a:endCxn id="10616"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0619" name="Google Shape;10619;p144"/>
          <p:cNvCxnSpPr>
            <a:stCxn id="10594" idx="3"/>
            <a:endCxn id="10616"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0620" name="Google Shape;10620;p144"/>
          <p:cNvCxnSpPr>
            <a:stCxn id="10596" idx="3"/>
            <a:endCxn id="10616"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0621" name="Google Shape;10621;p144"/>
          <p:cNvCxnSpPr>
            <a:stCxn id="10605" idx="3"/>
            <a:endCxn id="10616"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0622" name="Google Shape;10622;p144"/>
          <p:cNvCxnSpPr>
            <a:stCxn id="10606" idx="3"/>
            <a:endCxn id="10616"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0623" name="Google Shape;10623;p144"/>
          <p:cNvCxnSpPr>
            <a:stCxn id="10607" idx="3"/>
            <a:endCxn id="10616"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0624" name="Google Shape;10624;p144"/>
          <p:cNvCxnSpPr>
            <a:stCxn id="10616" idx="2"/>
            <a:endCxn id="10608"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0625" name="Google Shape;10625;p144"/>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26" name="Google Shape;10626;p144"/>
          <p:cNvCxnSpPr>
            <a:stCxn id="10616"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0627" name="Google Shape;10627;p144"/>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8" name="Google Shape;10628;p144"/>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9" name="Google Shape;10629;p144"/>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0630" name="Google Shape;10630;p144"/>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144"/>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10632" name="Google Shape;10632;p144"/>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10633" name="Google Shape;10633;p144"/>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10634" name="Google Shape;10634;p144"/>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10635" name="Google Shape;10635;p144"/>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10636" name="Google Shape;10636;p144"/>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144"/>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144"/>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9" name="Google Shape;10639;p144"/>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10640" name="Google Shape;10640;p144"/>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44"/>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144"/>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43" name="Google Shape;10643;p144"/>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10644" name="Google Shape;10644;p144"/>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10645" name="Google Shape;10645;p144"/>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10646" name="Google Shape;10646;p144"/>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0647" name="Google Shape;10647;p144"/>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0648" name="Google Shape;10648;p144"/>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0649" name="Google Shape;10649;p144"/>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0650" name="Google Shape;10650;p144"/>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10651" name="Google Shape;10651;p144"/>
          <p:cNvCxnSpPr>
            <a:stCxn id="10616"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0652" name="Google Shape;10652;p144"/>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10653" name="Google Shape;10653;p144"/>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10654" name="Google Shape;10654;p144"/>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0655" name="Google Shape;10655;p144"/>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0656" name="Google Shape;10656;p144"/>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44"/>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144"/>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10659" name="Google Shape;10659;p144"/>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44"/>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44"/>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10662" name="Google Shape;10662;p144"/>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0663" name="Google Shape;10663;p144"/>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0664" name="Google Shape;10664;p144"/>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0665" name="Google Shape;10665;p144"/>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44"/>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0667" name="Google Shape;10667;p144"/>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44"/>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44"/>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44"/>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44"/>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144"/>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673" name="Google Shape;10673;p144"/>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10674" name="Google Shape;10674;p144"/>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10675" name="Google Shape;10675;p144"/>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10676" name="Google Shape;10676;p144"/>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10677" name="Google Shape;10677;p144"/>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10678" name="Google Shape;10678;p144"/>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10679" name="Google Shape;10679;p144"/>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10680" name="Google Shape;10680;p144"/>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10681" name="Google Shape;10681;p144"/>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44"/>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10683" name="Google Shape;10683;p144"/>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44"/>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10685" name="Google Shape;10685;p144"/>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44"/>
          <p:cNvSpPr txBox="1"/>
          <p:nvPr/>
        </p:nvSpPr>
        <p:spPr>
          <a:xfrm rot="-5400000">
            <a:off x="-461922" y="328653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10687" name="Google Shape;10687;p144"/>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44"/>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10689" name="Google Shape;10689;p144"/>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44"/>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44"/>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10692" name="Google Shape;10692;p144"/>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44"/>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10694" name="Google Shape;10694;p144"/>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44"/>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44"/>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10697" name="Google Shape;10697;p144"/>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10698" name="Google Shape;10698;p144"/>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10699" name="Google Shape;10699;p144"/>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10700" name="Google Shape;10700;p144"/>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10701" name="Google Shape;10701;p144"/>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0702" name="Google Shape;10702;p144"/>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144"/>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44"/>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10705" name="Google Shape;10705;p144"/>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10706" name="Google Shape;10706;p144"/>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0707" name="Google Shape;10707;p144"/>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0708" name="Google Shape;10708;p144"/>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0709" name="Google Shape;10709;p144"/>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0710" name="Google Shape;10710;p144"/>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144"/>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0712" name="Google Shape;10712;p144"/>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0713" name="Google Shape;10713;p144"/>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0714" name="Google Shape;10714;p144"/>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10715" name="Google Shape;10715;p144"/>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10716" name="Google Shape;10716;p144"/>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0717" name="Google Shape;10717;p144"/>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0718" name="Google Shape;10718;p144"/>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0719" name="Google Shape;10719;p144"/>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10720" name="Google Shape;10720;p144"/>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0721" name="Google Shape;10721;p144"/>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0722" name="Google Shape;10722;p144"/>
          <p:cNvSpPr txBox="1"/>
          <p:nvPr/>
        </p:nvSpPr>
        <p:spPr>
          <a:xfrm rot="-5400000">
            <a:off x="-461922" y="8649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26"/>
        <p:cNvGrpSpPr/>
        <p:nvPr/>
      </p:nvGrpSpPr>
      <p:grpSpPr>
        <a:xfrm>
          <a:off x="0" y="0"/>
          <a:ext cx="0" cy="0"/>
          <a:chOff x="0" y="0"/>
          <a:chExt cx="0" cy="0"/>
        </a:xfrm>
      </p:grpSpPr>
      <p:pic>
        <p:nvPicPr>
          <p:cNvPr id="10727" name="Google Shape;10727;p145"/>
          <p:cNvPicPr preferRelativeResize="0"/>
          <p:nvPr/>
        </p:nvPicPr>
        <p:blipFill>
          <a:blip r:embed="rId3">
            <a:alphaModFix/>
          </a:blip>
          <a:stretch>
            <a:fillRect/>
          </a:stretch>
        </p:blipFill>
        <p:spPr>
          <a:xfrm>
            <a:off x="3272313" y="1362075"/>
            <a:ext cx="2599374" cy="2419350"/>
          </a:xfrm>
          <a:prstGeom prst="rect">
            <a:avLst/>
          </a:prstGeom>
          <a:noFill/>
          <a:ln>
            <a:noFill/>
          </a:ln>
        </p:spPr>
      </p:pic>
      <p:sp>
        <p:nvSpPr>
          <p:cNvPr id="10728" name="Google Shape;10728;p145"/>
          <p:cNvSpPr txBox="1"/>
          <p:nvPr/>
        </p:nvSpPr>
        <p:spPr>
          <a:xfrm>
            <a:off x="3602250" y="3787450"/>
            <a:ext cx="193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head-like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sp>
        <p:nvSpPr>
          <p:cNvPr id="10729" name="Google Shape;10729;p145"/>
          <p:cNvSpPr txBox="1"/>
          <p:nvPr/>
        </p:nvSpPr>
        <p:spPr>
          <a:xfrm>
            <a:off x="1084200" y="3787450"/>
            <a:ext cx="1162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sensor positions</a:t>
            </a:r>
            <a:endParaRPr sz="1800">
              <a:latin typeface="Times New Roman"/>
              <a:ea typeface="Times New Roman"/>
              <a:cs typeface="Times New Roman"/>
              <a:sym typeface="Times New Roman"/>
            </a:endParaRPr>
          </a:p>
        </p:txBody>
      </p:sp>
      <p:sp>
        <p:nvSpPr>
          <p:cNvPr id="10730" name="Google Shape;10730;p145"/>
          <p:cNvSpPr txBox="1"/>
          <p:nvPr/>
        </p:nvSpPr>
        <p:spPr>
          <a:xfrm>
            <a:off x="6600601" y="3787450"/>
            <a:ext cx="1797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box-like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pic>
        <p:nvPicPr>
          <p:cNvPr id="10731" name="Google Shape;10731;p145"/>
          <p:cNvPicPr preferRelativeResize="0"/>
          <p:nvPr/>
        </p:nvPicPr>
        <p:blipFill>
          <a:blip r:embed="rId4">
            <a:alphaModFix/>
          </a:blip>
          <a:stretch>
            <a:fillRect/>
          </a:stretch>
        </p:blipFill>
        <p:spPr>
          <a:xfrm>
            <a:off x="6459750" y="1538413"/>
            <a:ext cx="2078699" cy="2078699"/>
          </a:xfrm>
          <a:prstGeom prst="rect">
            <a:avLst/>
          </a:prstGeom>
          <a:noFill/>
          <a:ln>
            <a:noFill/>
          </a:ln>
        </p:spPr>
      </p:pic>
      <p:pic>
        <p:nvPicPr>
          <p:cNvPr id="10732" name="Google Shape;10732;p145"/>
          <p:cNvPicPr preferRelativeResize="0"/>
          <p:nvPr/>
        </p:nvPicPr>
        <p:blipFill>
          <a:blip r:embed="rId5">
            <a:alphaModFix/>
          </a:blip>
          <a:stretch>
            <a:fillRect/>
          </a:stretch>
        </p:blipFill>
        <p:spPr>
          <a:xfrm>
            <a:off x="418674" y="1368088"/>
            <a:ext cx="2493552" cy="2419351"/>
          </a:xfrm>
          <a:prstGeom prst="rect">
            <a:avLst/>
          </a:prstGeom>
          <a:noFill/>
          <a:ln>
            <a:noFill/>
          </a:ln>
        </p:spPr>
      </p:pic>
      <p:sp>
        <p:nvSpPr>
          <p:cNvPr id="10733" name="Google Shape;10733;p145"/>
          <p:cNvSpPr txBox="1"/>
          <p:nvPr/>
        </p:nvSpPr>
        <p:spPr>
          <a:xfrm>
            <a:off x="6790650" y="3533650"/>
            <a:ext cx="141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latin typeface="Times New Roman"/>
                <a:ea typeface="Times New Roman"/>
                <a:cs typeface="Times New Roman"/>
                <a:sym typeface="Times New Roman"/>
              </a:rPr>
              <a:t>(32 x 32)</a:t>
            </a:r>
            <a:endParaRPr i="1">
              <a:latin typeface="Times New Roman"/>
              <a:ea typeface="Times New Roman"/>
              <a:cs typeface="Times New Roman"/>
              <a:sym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737"/>
        <p:cNvGrpSpPr/>
        <p:nvPr/>
      </p:nvGrpSpPr>
      <p:grpSpPr>
        <a:xfrm>
          <a:off x="0" y="0"/>
          <a:ext cx="0" cy="0"/>
          <a:chOff x="0" y="0"/>
          <a:chExt cx="0" cy="0"/>
        </a:xfrm>
      </p:grpSpPr>
      <p:pic>
        <p:nvPicPr>
          <p:cNvPr id="10738" name="Google Shape;10738;p146"/>
          <p:cNvPicPr preferRelativeResize="0"/>
          <p:nvPr/>
        </p:nvPicPr>
        <p:blipFill>
          <a:blip r:embed="rId3">
            <a:alphaModFix/>
          </a:blip>
          <a:stretch>
            <a:fillRect/>
          </a:stretch>
        </p:blipFill>
        <p:spPr>
          <a:xfrm>
            <a:off x="449413" y="2072150"/>
            <a:ext cx="3545370" cy="2537226"/>
          </a:xfrm>
          <a:prstGeom prst="rect">
            <a:avLst/>
          </a:prstGeom>
          <a:noFill/>
          <a:ln>
            <a:noFill/>
          </a:ln>
        </p:spPr>
      </p:pic>
      <p:pic>
        <p:nvPicPr>
          <p:cNvPr id="10739" name="Google Shape;10739;p146"/>
          <p:cNvPicPr preferRelativeResize="0"/>
          <p:nvPr/>
        </p:nvPicPr>
        <p:blipFill>
          <a:blip r:embed="rId4">
            <a:alphaModFix/>
          </a:blip>
          <a:stretch>
            <a:fillRect/>
          </a:stretch>
        </p:blipFill>
        <p:spPr>
          <a:xfrm>
            <a:off x="4644513" y="2072150"/>
            <a:ext cx="3421225" cy="2537226"/>
          </a:xfrm>
          <a:prstGeom prst="rect">
            <a:avLst/>
          </a:prstGeom>
          <a:noFill/>
          <a:ln>
            <a:noFill/>
          </a:ln>
        </p:spPr>
      </p:pic>
      <p:pic>
        <p:nvPicPr>
          <p:cNvPr id="10740" name="Google Shape;10740;p146"/>
          <p:cNvPicPr preferRelativeResize="0"/>
          <p:nvPr/>
        </p:nvPicPr>
        <p:blipFill rotWithShape="1">
          <a:blip r:embed="rId5">
            <a:alphaModFix/>
          </a:blip>
          <a:srcRect l="11596" r="44395"/>
          <a:stretch/>
        </p:blipFill>
        <p:spPr>
          <a:xfrm>
            <a:off x="1116425" y="1152575"/>
            <a:ext cx="2806513" cy="709975"/>
          </a:xfrm>
          <a:prstGeom prst="rect">
            <a:avLst/>
          </a:prstGeom>
          <a:noFill/>
          <a:ln>
            <a:noFill/>
          </a:ln>
        </p:spPr>
      </p:pic>
      <p:sp>
        <p:nvSpPr>
          <p:cNvPr id="10741" name="Google Shape;10741;p146"/>
          <p:cNvSpPr/>
          <p:nvPr/>
        </p:nvSpPr>
        <p:spPr>
          <a:xfrm>
            <a:off x="1968256" y="2342226"/>
            <a:ext cx="264900" cy="1982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46"/>
          <p:cNvSpPr/>
          <p:nvPr/>
        </p:nvSpPr>
        <p:spPr>
          <a:xfrm>
            <a:off x="5759668" y="2300451"/>
            <a:ext cx="306900" cy="19827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46"/>
          <p:cNvSpPr/>
          <p:nvPr/>
        </p:nvSpPr>
        <p:spPr>
          <a:xfrm>
            <a:off x="409925" y="6175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Right Fist</a:t>
            </a:r>
            <a:endParaRPr sz="400"/>
          </a:p>
        </p:txBody>
      </p:sp>
      <p:sp>
        <p:nvSpPr>
          <p:cNvPr id="10744" name="Google Shape;10744;p146"/>
          <p:cNvSpPr/>
          <p:nvPr/>
        </p:nvSpPr>
        <p:spPr>
          <a:xfrm>
            <a:off x="409925" y="13821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Left Fist</a:t>
            </a:r>
            <a:endParaRPr sz="400"/>
          </a:p>
        </p:txBody>
      </p:sp>
      <p:pic>
        <p:nvPicPr>
          <p:cNvPr id="10745" name="Google Shape;10745;p146"/>
          <p:cNvPicPr preferRelativeResize="0"/>
          <p:nvPr/>
        </p:nvPicPr>
        <p:blipFill rotWithShape="1">
          <a:blip r:embed="rId6">
            <a:alphaModFix/>
          </a:blip>
          <a:srcRect l="11798" r="44582"/>
          <a:stretch/>
        </p:blipFill>
        <p:spPr>
          <a:xfrm>
            <a:off x="5067550" y="387925"/>
            <a:ext cx="3000550" cy="765800"/>
          </a:xfrm>
          <a:prstGeom prst="rect">
            <a:avLst/>
          </a:prstGeom>
          <a:noFill/>
          <a:ln>
            <a:noFill/>
          </a:ln>
        </p:spPr>
      </p:pic>
      <p:sp>
        <p:nvSpPr>
          <p:cNvPr id="10746" name="Google Shape;10746;p146"/>
          <p:cNvSpPr/>
          <p:nvPr/>
        </p:nvSpPr>
        <p:spPr>
          <a:xfrm>
            <a:off x="4473250" y="61751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Hands</a:t>
            </a:r>
            <a:endParaRPr sz="400"/>
          </a:p>
        </p:txBody>
      </p:sp>
      <p:pic>
        <p:nvPicPr>
          <p:cNvPr id="10747" name="Google Shape;10747;p146"/>
          <p:cNvPicPr preferRelativeResize="0"/>
          <p:nvPr/>
        </p:nvPicPr>
        <p:blipFill rotWithShape="1">
          <a:blip r:embed="rId7">
            <a:alphaModFix/>
          </a:blip>
          <a:srcRect l="11875" r="44578"/>
          <a:stretch/>
        </p:blipFill>
        <p:spPr>
          <a:xfrm>
            <a:off x="5067550" y="1124002"/>
            <a:ext cx="3000550" cy="767134"/>
          </a:xfrm>
          <a:prstGeom prst="rect">
            <a:avLst/>
          </a:prstGeom>
          <a:noFill/>
          <a:ln>
            <a:noFill/>
          </a:ln>
        </p:spPr>
      </p:pic>
      <p:sp>
        <p:nvSpPr>
          <p:cNvPr id="10748" name="Google Shape;10748;p146"/>
          <p:cNvSpPr/>
          <p:nvPr/>
        </p:nvSpPr>
        <p:spPr>
          <a:xfrm>
            <a:off x="4473250" y="138215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a:t>
            </a:r>
            <a:endParaRPr sz="900"/>
          </a:p>
          <a:p>
            <a:pPr marL="0" lvl="0" indent="0" algn="ctr" rtl="0">
              <a:spcBef>
                <a:spcPts val="0"/>
              </a:spcBef>
              <a:spcAft>
                <a:spcPts val="0"/>
              </a:spcAft>
              <a:buNone/>
            </a:pPr>
            <a:r>
              <a:rPr lang="en" sz="900"/>
              <a:t>Feet</a:t>
            </a:r>
            <a:endParaRPr sz="400"/>
          </a:p>
        </p:txBody>
      </p:sp>
      <p:cxnSp>
        <p:nvCxnSpPr>
          <p:cNvPr id="10749" name="Google Shape;10749;p146"/>
          <p:cNvCxnSpPr/>
          <p:nvPr/>
        </p:nvCxnSpPr>
        <p:spPr>
          <a:xfrm rot="10800000">
            <a:off x="2100713" y="1974213"/>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50" name="Google Shape;10750;p146"/>
          <p:cNvPicPr preferRelativeResize="0"/>
          <p:nvPr/>
        </p:nvPicPr>
        <p:blipFill rotWithShape="1">
          <a:blip r:embed="rId8">
            <a:alphaModFix/>
          </a:blip>
          <a:srcRect l="46884" r="9517"/>
          <a:stretch/>
        </p:blipFill>
        <p:spPr>
          <a:xfrm>
            <a:off x="1116425" y="387925"/>
            <a:ext cx="2780426" cy="709971"/>
          </a:xfrm>
          <a:prstGeom prst="rect">
            <a:avLst/>
          </a:prstGeom>
          <a:noFill/>
          <a:ln>
            <a:noFill/>
          </a:ln>
        </p:spPr>
      </p:pic>
      <p:cxnSp>
        <p:nvCxnSpPr>
          <p:cNvPr id="10751" name="Google Shape;10751;p146"/>
          <p:cNvCxnSpPr/>
          <p:nvPr/>
        </p:nvCxnSpPr>
        <p:spPr>
          <a:xfrm rot="10800000">
            <a:off x="5913113" y="1932438"/>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52" name="Google Shape;10752;p146"/>
          <p:cNvSpPr/>
          <p:nvPr/>
        </p:nvSpPr>
        <p:spPr>
          <a:xfrm>
            <a:off x="478650"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146"/>
          <p:cNvSpPr/>
          <p:nvPr/>
        </p:nvSpPr>
        <p:spPr>
          <a:xfrm>
            <a:off x="4611675"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757"/>
        <p:cNvGrpSpPr/>
        <p:nvPr/>
      </p:nvGrpSpPr>
      <p:grpSpPr>
        <a:xfrm>
          <a:off x="0" y="0"/>
          <a:ext cx="0" cy="0"/>
          <a:chOff x="0" y="0"/>
          <a:chExt cx="0" cy="0"/>
        </a:xfrm>
      </p:grpSpPr>
      <p:pic>
        <p:nvPicPr>
          <p:cNvPr id="10758" name="Google Shape;10758;p147"/>
          <p:cNvPicPr preferRelativeResize="0"/>
          <p:nvPr/>
        </p:nvPicPr>
        <p:blipFill>
          <a:blip r:embed="rId3">
            <a:alphaModFix/>
          </a:blip>
          <a:stretch>
            <a:fillRect/>
          </a:stretch>
        </p:blipFill>
        <p:spPr>
          <a:xfrm>
            <a:off x="4461250" y="1875550"/>
            <a:ext cx="3885276" cy="2920201"/>
          </a:xfrm>
          <a:prstGeom prst="rect">
            <a:avLst/>
          </a:prstGeom>
          <a:noFill/>
          <a:ln>
            <a:noFill/>
          </a:ln>
        </p:spPr>
      </p:pic>
      <p:sp>
        <p:nvSpPr>
          <p:cNvPr id="10759" name="Google Shape;10759;p147"/>
          <p:cNvSpPr/>
          <p:nvPr/>
        </p:nvSpPr>
        <p:spPr>
          <a:xfrm>
            <a:off x="6412087" y="2196442"/>
            <a:ext cx="649800" cy="22785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60" name="Google Shape;10760;p147"/>
          <p:cNvPicPr preferRelativeResize="0"/>
          <p:nvPr/>
        </p:nvPicPr>
        <p:blipFill>
          <a:blip r:embed="rId4">
            <a:alphaModFix/>
          </a:blip>
          <a:stretch>
            <a:fillRect/>
          </a:stretch>
        </p:blipFill>
        <p:spPr>
          <a:xfrm>
            <a:off x="339675" y="1958450"/>
            <a:ext cx="3992177" cy="2837299"/>
          </a:xfrm>
          <a:prstGeom prst="rect">
            <a:avLst/>
          </a:prstGeom>
          <a:noFill/>
          <a:ln>
            <a:noFill/>
          </a:ln>
        </p:spPr>
      </p:pic>
      <p:sp>
        <p:nvSpPr>
          <p:cNvPr id="10761" name="Google Shape;10761;p147"/>
          <p:cNvSpPr/>
          <p:nvPr/>
        </p:nvSpPr>
        <p:spPr>
          <a:xfrm>
            <a:off x="2078771" y="2270484"/>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47"/>
          <p:cNvSpPr/>
          <p:nvPr/>
        </p:nvSpPr>
        <p:spPr>
          <a:xfrm>
            <a:off x="449425" y="7609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Right Fist</a:t>
            </a:r>
            <a:endParaRPr sz="400">
              <a:latin typeface="Times New Roman"/>
              <a:ea typeface="Times New Roman"/>
              <a:cs typeface="Times New Roman"/>
              <a:sym typeface="Times New Roman"/>
            </a:endParaRPr>
          </a:p>
        </p:txBody>
      </p:sp>
      <p:sp>
        <p:nvSpPr>
          <p:cNvPr id="10763" name="Google Shape;10763;p147"/>
          <p:cNvSpPr/>
          <p:nvPr/>
        </p:nvSpPr>
        <p:spPr>
          <a:xfrm>
            <a:off x="449425" y="14641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Left Fist</a:t>
            </a:r>
            <a:endParaRPr sz="400">
              <a:latin typeface="Times New Roman"/>
              <a:ea typeface="Times New Roman"/>
              <a:cs typeface="Times New Roman"/>
              <a:sym typeface="Times New Roman"/>
            </a:endParaRPr>
          </a:p>
        </p:txBody>
      </p:sp>
      <p:sp>
        <p:nvSpPr>
          <p:cNvPr id="10764" name="Google Shape;10764;p147"/>
          <p:cNvSpPr/>
          <p:nvPr/>
        </p:nvSpPr>
        <p:spPr>
          <a:xfrm>
            <a:off x="4473250" y="7608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Hands</a:t>
            </a:r>
            <a:endParaRPr sz="400">
              <a:latin typeface="Times New Roman"/>
              <a:ea typeface="Times New Roman"/>
              <a:cs typeface="Times New Roman"/>
              <a:sym typeface="Times New Roman"/>
            </a:endParaRPr>
          </a:p>
        </p:txBody>
      </p:sp>
      <p:sp>
        <p:nvSpPr>
          <p:cNvPr id="10765" name="Google Shape;10765;p147"/>
          <p:cNvSpPr/>
          <p:nvPr/>
        </p:nvSpPr>
        <p:spPr>
          <a:xfrm>
            <a:off x="4473250" y="1447775"/>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a:t>
            </a:r>
            <a:endParaRPr sz="900">
              <a:latin typeface="Times New Roman"/>
              <a:ea typeface="Times New Roman"/>
              <a:cs typeface="Times New Roman"/>
              <a:sym typeface="Times New Roman"/>
            </a:endParaRPr>
          </a:p>
          <a:p>
            <a:pPr marL="0" lvl="0" indent="0" algn="ctr" rtl="0">
              <a:spcBef>
                <a:spcPts val="0"/>
              </a:spcBef>
              <a:spcAft>
                <a:spcPts val="0"/>
              </a:spcAft>
              <a:buNone/>
            </a:pPr>
            <a:r>
              <a:rPr lang="en" sz="900">
                <a:latin typeface="Times New Roman"/>
                <a:ea typeface="Times New Roman"/>
                <a:cs typeface="Times New Roman"/>
                <a:sym typeface="Times New Roman"/>
              </a:rPr>
              <a:t>Feet</a:t>
            </a:r>
            <a:endParaRPr sz="400">
              <a:latin typeface="Times New Roman"/>
              <a:ea typeface="Times New Roman"/>
              <a:cs typeface="Times New Roman"/>
              <a:sym typeface="Times New Roman"/>
            </a:endParaRPr>
          </a:p>
        </p:txBody>
      </p:sp>
      <p:cxnSp>
        <p:nvCxnSpPr>
          <p:cNvPr id="10766" name="Google Shape;10766;p147"/>
          <p:cNvCxnSpPr/>
          <p:nvPr/>
        </p:nvCxnSpPr>
        <p:spPr>
          <a:xfrm rot="10800000">
            <a:off x="2378375" y="1896775"/>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67" name="Google Shape;10767;p147"/>
          <p:cNvCxnSpPr/>
          <p:nvPr/>
        </p:nvCxnSpPr>
        <p:spPr>
          <a:xfrm rot="10800000">
            <a:off x="6853388" y="1836613"/>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68" name="Google Shape;10768;p147"/>
          <p:cNvCxnSpPr/>
          <p:nvPr/>
        </p:nvCxnSpPr>
        <p:spPr>
          <a:xfrm>
            <a:off x="151950" y="1237950"/>
            <a:ext cx="8304000" cy="0"/>
          </a:xfrm>
          <a:prstGeom prst="straightConnector1">
            <a:avLst/>
          </a:prstGeom>
          <a:noFill/>
          <a:ln w="9525" cap="flat" cmpd="sng">
            <a:solidFill>
              <a:schemeClr val="dk1"/>
            </a:solidFill>
            <a:prstDash val="solid"/>
            <a:round/>
            <a:headEnd type="none" w="med" len="med"/>
            <a:tailEnd type="triangle" w="med" len="med"/>
          </a:ln>
        </p:spPr>
      </p:cxnSp>
      <p:sp>
        <p:nvSpPr>
          <p:cNvPr id="10769" name="Google Shape;10769;p147"/>
          <p:cNvSpPr/>
          <p:nvPr/>
        </p:nvSpPr>
        <p:spPr>
          <a:xfrm>
            <a:off x="8065725" y="12768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Time</a:t>
            </a:r>
            <a:endParaRPr sz="400">
              <a:latin typeface="Times New Roman"/>
              <a:ea typeface="Times New Roman"/>
              <a:cs typeface="Times New Roman"/>
              <a:sym typeface="Times New Roman"/>
            </a:endParaRPr>
          </a:p>
        </p:txBody>
      </p:sp>
      <p:pic>
        <p:nvPicPr>
          <p:cNvPr id="10770" name="Google Shape;10770;p147"/>
          <p:cNvPicPr preferRelativeResize="0"/>
          <p:nvPr/>
        </p:nvPicPr>
        <p:blipFill>
          <a:blip r:embed="rId5">
            <a:alphaModFix/>
          </a:blip>
          <a:stretch>
            <a:fillRect/>
          </a:stretch>
        </p:blipFill>
        <p:spPr>
          <a:xfrm>
            <a:off x="1116425" y="1299613"/>
            <a:ext cx="2776809" cy="535500"/>
          </a:xfrm>
          <a:prstGeom prst="rect">
            <a:avLst/>
          </a:prstGeom>
          <a:noFill/>
          <a:ln>
            <a:noFill/>
          </a:ln>
        </p:spPr>
      </p:pic>
      <p:pic>
        <p:nvPicPr>
          <p:cNvPr id="10771" name="Google Shape;10771;p147"/>
          <p:cNvPicPr preferRelativeResize="0"/>
          <p:nvPr/>
        </p:nvPicPr>
        <p:blipFill>
          <a:blip r:embed="rId6">
            <a:alphaModFix/>
          </a:blip>
          <a:stretch>
            <a:fillRect/>
          </a:stretch>
        </p:blipFill>
        <p:spPr>
          <a:xfrm>
            <a:off x="5067550" y="1276875"/>
            <a:ext cx="2829542" cy="559750"/>
          </a:xfrm>
          <a:prstGeom prst="rect">
            <a:avLst/>
          </a:prstGeom>
          <a:noFill/>
          <a:ln>
            <a:noFill/>
          </a:ln>
        </p:spPr>
      </p:pic>
      <p:sp>
        <p:nvSpPr>
          <p:cNvPr id="10772" name="Google Shape;10772;p147"/>
          <p:cNvSpPr/>
          <p:nvPr/>
        </p:nvSpPr>
        <p:spPr>
          <a:xfrm>
            <a:off x="2889377" y="2274225"/>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73" name="Google Shape;10773;p147"/>
          <p:cNvCxnSpPr/>
          <p:nvPr/>
        </p:nvCxnSpPr>
        <p:spPr>
          <a:xfrm rot="10800000">
            <a:off x="3155175" y="1910350"/>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74" name="Google Shape;10774;p147"/>
          <p:cNvPicPr preferRelativeResize="0"/>
          <p:nvPr/>
        </p:nvPicPr>
        <p:blipFill>
          <a:blip r:embed="rId7">
            <a:alphaModFix/>
          </a:blip>
          <a:stretch>
            <a:fillRect/>
          </a:stretch>
        </p:blipFill>
        <p:spPr>
          <a:xfrm>
            <a:off x="5067550" y="617225"/>
            <a:ext cx="2829549" cy="538150"/>
          </a:xfrm>
          <a:prstGeom prst="rect">
            <a:avLst/>
          </a:prstGeom>
          <a:noFill/>
          <a:ln>
            <a:noFill/>
          </a:ln>
        </p:spPr>
      </p:pic>
      <p:pic>
        <p:nvPicPr>
          <p:cNvPr id="10775" name="Google Shape;10775;p147"/>
          <p:cNvPicPr preferRelativeResize="0"/>
          <p:nvPr/>
        </p:nvPicPr>
        <p:blipFill rotWithShape="1">
          <a:blip r:embed="rId8">
            <a:alphaModFix/>
          </a:blip>
          <a:srcRect l="10696" t="8479" r="8639" b="9754"/>
          <a:stretch/>
        </p:blipFill>
        <p:spPr>
          <a:xfrm>
            <a:off x="1090050" y="612770"/>
            <a:ext cx="2829548" cy="563505"/>
          </a:xfrm>
          <a:prstGeom prst="rect">
            <a:avLst/>
          </a:prstGeom>
          <a:noFill/>
          <a:ln>
            <a:noFill/>
          </a:ln>
        </p:spPr>
      </p:pic>
      <p:sp>
        <p:nvSpPr>
          <p:cNvPr id="10776" name="Google Shape;10776;p147"/>
          <p:cNvSpPr txBox="1"/>
          <p:nvPr/>
        </p:nvSpPr>
        <p:spPr>
          <a:xfrm>
            <a:off x="1656500" y="2095225"/>
            <a:ext cx="2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777" name="Google Shape;10777;p147"/>
          <p:cNvSpPr txBox="1"/>
          <p:nvPr/>
        </p:nvSpPr>
        <p:spPr>
          <a:xfrm>
            <a:off x="1966625" y="2012025"/>
            <a:ext cx="218100" cy="17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778" name="Google Shape;10778;p147"/>
          <p:cNvSpPr txBox="1"/>
          <p:nvPr/>
        </p:nvSpPr>
        <p:spPr>
          <a:xfrm>
            <a:off x="3064538"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P7</a:t>
            </a:r>
            <a:endParaRPr sz="900">
              <a:latin typeface="Times New Roman"/>
              <a:ea typeface="Times New Roman"/>
              <a:cs typeface="Times New Roman"/>
              <a:sym typeface="Times New Roman"/>
            </a:endParaRPr>
          </a:p>
        </p:txBody>
      </p:sp>
      <p:cxnSp>
        <p:nvCxnSpPr>
          <p:cNvPr id="10779" name="Google Shape;10779;p147"/>
          <p:cNvCxnSpPr/>
          <p:nvPr/>
        </p:nvCxnSpPr>
        <p:spPr>
          <a:xfrm rot="10800000">
            <a:off x="6587588" y="1836613"/>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80" name="Google Shape;10780;p147"/>
          <p:cNvSpPr txBox="1"/>
          <p:nvPr/>
        </p:nvSpPr>
        <p:spPr>
          <a:xfrm>
            <a:off x="6739488"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P6</a:t>
            </a:r>
            <a:endParaRPr sz="900">
              <a:latin typeface="Times New Roman"/>
              <a:ea typeface="Times New Roman"/>
              <a:cs typeface="Times New Roman"/>
              <a:sym typeface="Times New Roman"/>
            </a:endParaRPr>
          </a:p>
        </p:txBody>
      </p:sp>
      <p:sp>
        <p:nvSpPr>
          <p:cNvPr id="10781" name="Google Shape;10781;p147"/>
          <p:cNvSpPr txBox="1"/>
          <p:nvPr/>
        </p:nvSpPr>
        <p:spPr>
          <a:xfrm>
            <a:off x="2292575"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sp>
        <p:nvSpPr>
          <p:cNvPr id="10782" name="Google Shape;10782;p147"/>
          <p:cNvSpPr txBox="1"/>
          <p:nvPr/>
        </p:nvSpPr>
        <p:spPr>
          <a:xfrm>
            <a:off x="6482313"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cxnSp>
        <p:nvCxnSpPr>
          <p:cNvPr id="10783" name="Google Shape;10783;p147"/>
          <p:cNvCxnSpPr/>
          <p:nvPr/>
        </p:nvCxnSpPr>
        <p:spPr>
          <a:xfrm>
            <a:off x="1374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4" name="Google Shape;10784;p147"/>
          <p:cNvCxnSpPr/>
          <p:nvPr/>
        </p:nvCxnSpPr>
        <p:spPr>
          <a:xfrm>
            <a:off x="192140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5" name="Google Shape;10785;p147"/>
          <p:cNvCxnSpPr/>
          <p:nvPr/>
        </p:nvCxnSpPr>
        <p:spPr>
          <a:xfrm>
            <a:off x="25048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6" name="Google Shape;10786;p147"/>
          <p:cNvCxnSpPr/>
          <p:nvPr/>
        </p:nvCxnSpPr>
        <p:spPr>
          <a:xfrm>
            <a:off x="306455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7" name="Google Shape;10787;p147"/>
          <p:cNvCxnSpPr/>
          <p:nvPr/>
        </p:nvCxnSpPr>
        <p:spPr>
          <a:xfrm>
            <a:off x="36242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8" name="Google Shape;10788;p147"/>
          <p:cNvCxnSpPr/>
          <p:nvPr/>
        </p:nvCxnSpPr>
        <p:spPr>
          <a:xfrm>
            <a:off x="53488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9" name="Google Shape;10789;p147"/>
          <p:cNvCxnSpPr/>
          <p:nvPr/>
        </p:nvCxnSpPr>
        <p:spPr>
          <a:xfrm>
            <a:off x="5916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0" name="Google Shape;10790;p147"/>
          <p:cNvCxnSpPr/>
          <p:nvPr/>
        </p:nvCxnSpPr>
        <p:spPr>
          <a:xfrm>
            <a:off x="64823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1" name="Google Shape;10791;p147"/>
          <p:cNvCxnSpPr/>
          <p:nvPr/>
        </p:nvCxnSpPr>
        <p:spPr>
          <a:xfrm>
            <a:off x="70496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2" name="Google Shape;10792;p147"/>
          <p:cNvCxnSpPr/>
          <p:nvPr/>
        </p:nvCxnSpPr>
        <p:spPr>
          <a:xfrm>
            <a:off x="7609350" y="1176300"/>
            <a:ext cx="0" cy="123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796"/>
        <p:cNvGrpSpPr/>
        <p:nvPr/>
      </p:nvGrpSpPr>
      <p:grpSpPr>
        <a:xfrm>
          <a:off x="0" y="0"/>
          <a:ext cx="0" cy="0"/>
          <a:chOff x="0" y="0"/>
          <a:chExt cx="0" cy="0"/>
        </a:xfrm>
      </p:grpSpPr>
      <p:sp>
        <p:nvSpPr>
          <p:cNvPr id="10797" name="Google Shape;10797;p148"/>
          <p:cNvSpPr/>
          <p:nvPr/>
        </p:nvSpPr>
        <p:spPr>
          <a:xfrm>
            <a:off x="427550" y="2882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48"/>
          <p:cNvSpPr/>
          <p:nvPr/>
        </p:nvSpPr>
        <p:spPr>
          <a:xfrm>
            <a:off x="427550" y="71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48"/>
          <p:cNvSpPr/>
          <p:nvPr/>
        </p:nvSpPr>
        <p:spPr>
          <a:xfrm>
            <a:off x="3656450" y="10671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10800" name="Google Shape;10800;p148"/>
          <p:cNvSpPr/>
          <p:nvPr/>
        </p:nvSpPr>
        <p:spPr>
          <a:xfrm>
            <a:off x="427550" y="14774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48"/>
          <p:cNvSpPr/>
          <p:nvPr/>
        </p:nvSpPr>
        <p:spPr>
          <a:xfrm>
            <a:off x="3656450" y="24650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10802" name="Google Shape;10802;p148"/>
          <p:cNvPicPr preferRelativeResize="0"/>
          <p:nvPr/>
        </p:nvPicPr>
        <p:blipFill rotWithShape="1">
          <a:blip r:embed="rId3">
            <a:alphaModFix/>
          </a:blip>
          <a:srcRect t="6375"/>
          <a:stretch/>
        </p:blipFill>
        <p:spPr>
          <a:xfrm>
            <a:off x="445075" y="109988"/>
            <a:ext cx="1022223" cy="957025"/>
          </a:xfrm>
          <a:prstGeom prst="rect">
            <a:avLst/>
          </a:prstGeom>
          <a:noFill/>
          <a:ln>
            <a:noFill/>
          </a:ln>
        </p:spPr>
      </p:pic>
      <p:pic>
        <p:nvPicPr>
          <p:cNvPr id="10803" name="Google Shape;10803;p148"/>
          <p:cNvPicPr preferRelativeResize="0"/>
          <p:nvPr/>
        </p:nvPicPr>
        <p:blipFill rotWithShape="1">
          <a:blip r:embed="rId4">
            <a:alphaModFix/>
          </a:blip>
          <a:srcRect t="6375"/>
          <a:stretch/>
        </p:blipFill>
        <p:spPr>
          <a:xfrm>
            <a:off x="1472725" y="1515475"/>
            <a:ext cx="1022223" cy="957025"/>
          </a:xfrm>
          <a:prstGeom prst="rect">
            <a:avLst/>
          </a:prstGeom>
          <a:noFill/>
          <a:ln>
            <a:noFill/>
          </a:ln>
        </p:spPr>
      </p:pic>
      <p:pic>
        <p:nvPicPr>
          <p:cNvPr id="10804" name="Google Shape;10804;p148"/>
          <p:cNvPicPr preferRelativeResize="0"/>
          <p:nvPr/>
        </p:nvPicPr>
        <p:blipFill rotWithShape="1">
          <a:blip r:embed="rId5">
            <a:alphaModFix/>
          </a:blip>
          <a:srcRect t="6050"/>
          <a:stretch/>
        </p:blipFill>
        <p:spPr>
          <a:xfrm>
            <a:off x="6578425" y="1513812"/>
            <a:ext cx="1022223" cy="960399"/>
          </a:xfrm>
          <a:prstGeom prst="rect">
            <a:avLst/>
          </a:prstGeom>
          <a:noFill/>
          <a:ln>
            <a:noFill/>
          </a:ln>
        </p:spPr>
      </p:pic>
      <p:pic>
        <p:nvPicPr>
          <p:cNvPr id="10805" name="Google Shape;10805;p148"/>
          <p:cNvPicPr preferRelativeResize="0"/>
          <p:nvPr/>
        </p:nvPicPr>
        <p:blipFill rotWithShape="1">
          <a:blip r:embed="rId6">
            <a:alphaModFix/>
          </a:blip>
          <a:srcRect t="6156"/>
          <a:stretch/>
        </p:blipFill>
        <p:spPr>
          <a:xfrm>
            <a:off x="4533963" y="1514337"/>
            <a:ext cx="1022223" cy="959324"/>
          </a:xfrm>
          <a:prstGeom prst="rect">
            <a:avLst/>
          </a:prstGeom>
          <a:noFill/>
          <a:ln>
            <a:noFill/>
          </a:ln>
        </p:spPr>
      </p:pic>
      <p:pic>
        <p:nvPicPr>
          <p:cNvPr id="10806" name="Google Shape;10806;p148"/>
          <p:cNvPicPr preferRelativeResize="0"/>
          <p:nvPr/>
        </p:nvPicPr>
        <p:blipFill rotWithShape="1">
          <a:blip r:embed="rId7">
            <a:alphaModFix/>
          </a:blip>
          <a:srcRect t="6252"/>
          <a:stretch/>
        </p:blipFill>
        <p:spPr>
          <a:xfrm>
            <a:off x="3534713" y="1514863"/>
            <a:ext cx="1022223" cy="958275"/>
          </a:xfrm>
          <a:prstGeom prst="rect">
            <a:avLst/>
          </a:prstGeom>
          <a:noFill/>
          <a:ln>
            <a:noFill/>
          </a:ln>
        </p:spPr>
      </p:pic>
      <p:pic>
        <p:nvPicPr>
          <p:cNvPr id="10807" name="Google Shape;10807;p148"/>
          <p:cNvPicPr preferRelativeResize="0"/>
          <p:nvPr/>
        </p:nvPicPr>
        <p:blipFill rotWithShape="1">
          <a:blip r:embed="rId8">
            <a:alphaModFix/>
          </a:blip>
          <a:srcRect t="5882"/>
          <a:stretch/>
        </p:blipFill>
        <p:spPr>
          <a:xfrm>
            <a:off x="5556175" y="107438"/>
            <a:ext cx="1022223" cy="962074"/>
          </a:xfrm>
          <a:prstGeom prst="rect">
            <a:avLst/>
          </a:prstGeom>
          <a:noFill/>
          <a:ln>
            <a:noFill/>
          </a:ln>
        </p:spPr>
      </p:pic>
      <p:pic>
        <p:nvPicPr>
          <p:cNvPr id="10808" name="Google Shape;10808;p148"/>
          <p:cNvPicPr preferRelativeResize="0"/>
          <p:nvPr/>
        </p:nvPicPr>
        <p:blipFill rotWithShape="1">
          <a:blip r:embed="rId9">
            <a:alphaModFix/>
          </a:blip>
          <a:srcRect t="5846"/>
          <a:stretch/>
        </p:blipFill>
        <p:spPr>
          <a:xfrm>
            <a:off x="6578400" y="107276"/>
            <a:ext cx="1022223" cy="962442"/>
          </a:xfrm>
          <a:prstGeom prst="rect">
            <a:avLst/>
          </a:prstGeom>
          <a:noFill/>
          <a:ln>
            <a:noFill/>
          </a:ln>
        </p:spPr>
      </p:pic>
      <p:pic>
        <p:nvPicPr>
          <p:cNvPr id="10809" name="Google Shape;10809;p148"/>
          <p:cNvPicPr preferRelativeResize="0"/>
          <p:nvPr/>
        </p:nvPicPr>
        <p:blipFill rotWithShape="1">
          <a:blip r:embed="rId10">
            <a:alphaModFix/>
          </a:blip>
          <a:srcRect t="6340"/>
          <a:stretch/>
        </p:blipFill>
        <p:spPr>
          <a:xfrm>
            <a:off x="3608576" y="2918512"/>
            <a:ext cx="1022198" cy="957425"/>
          </a:xfrm>
          <a:prstGeom prst="rect">
            <a:avLst/>
          </a:prstGeom>
          <a:noFill/>
          <a:ln>
            <a:noFill/>
          </a:ln>
        </p:spPr>
      </p:pic>
      <p:pic>
        <p:nvPicPr>
          <p:cNvPr id="10810" name="Google Shape;10810;p148"/>
          <p:cNvPicPr preferRelativeResize="0"/>
          <p:nvPr/>
        </p:nvPicPr>
        <p:blipFill rotWithShape="1">
          <a:blip r:embed="rId11">
            <a:alphaModFix/>
          </a:blip>
          <a:srcRect t="5962"/>
          <a:stretch/>
        </p:blipFill>
        <p:spPr>
          <a:xfrm>
            <a:off x="7582138" y="108500"/>
            <a:ext cx="1022198" cy="961213"/>
          </a:xfrm>
          <a:prstGeom prst="rect">
            <a:avLst/>
          </a:prstGeom>
          <a:noFill/>
          <a:ln>
            <a:noFill/>
          </a:ln>
        </p:spPr>
      </p:pic>
      <p:pic>
        <p:nvPicPr>
          <p:cNvPr id="10811" name="Google Shape;10811;p148"/>
          <p:cNvPicPr preferRelativeResize="0"/>
          <p:nvPr/>
        </p:nvPicPr>
        <p:blipFill rotWithShape="1">
          <a:blip r:embed="rId12">
            <a:alphaModFix/>
          </a:blip>
          <a:srcRect t="5873"/>
          <a:stretch/>
        </p:blipFill>
        <p:spPr>
          <a:xfrm>
            <a:off x="5558913" y="1515487"/>
            <a:ext cx="1016750" cy="957025"/>
          </a:xfrm>
          <a:prstGeom prst="rect">
            <a:avLst/>
          </a:prstGeom>
          <a:noFill/>
          <a:ln>
            <a:noFill/>
          </a:ln>
        </p:spPr>
      </p:pic>
      <p:pic>
        <p:nvPicPr>
          <p:cNvPr id="10812" name="Google Shape;10812;p148"/>
          <p:cNvPicPr preferRelativeResize="0"/>
          <p:nvPr/>
        </p:nvPicPr>
        <p:blipFill rotWithShape="1">
          <a:blip r:embed="rId13">
            <a:alphaModFix/>
          </a:blip>
          <a:srcRect t="5970"/>
          <a:stretch/>
        </p:blipFill>
        <p:spPr>
          <a:xfrm>
            <a:off x="6907726" y="2918263"/>
            <a:ext cx="1022223" cy="961219"/>
          </a:xfrm>
          <a:prstGeom prst="rect">
            <a:avLst/>
          </a:prstGeom>
          <a:noFill/>
          <a:ln>
            <a:noFill/>
          </a:ln>
        </p:spPr>
      </p:pic>
      <p:pic>
        <p:nvPicPr>
          <p:cNvPr id="10813" name="Google Shape;10813;p148"/>
          <p:cNvPicPr preferRelativeResize="0"/>
          <p:nvPr/>
        </p:nvPicPr>
        <p:blipFill rotWithShape="1">
          <a:blip r:embed="rId14">
            <a:alphaModFix/>
          </a:blip>
          <a:srcRect t="6524"/>
          <a:stretch/>
        </p:blipFill>
        <p:spPr>
          <a:xfrm>
            <a:off x="4630775" y="2918500"/>
            <a:ext cx="1022223" cy="955561"/>
          </a:xfrm>
          <a:prstGeom prst="rect">
            <a:avLst/>
          </a:prstGeom>
          <a:noFill/>
          <a:ln>
            <a:noFill/>
          </a:ln>
        </p:spPr>
      </p:pic>
      <p:pic>
        <p:nvPicPr>
          <p:cNvPr id="10814" name="Google Shape;10814;p148"/>
          <p:cNvPicPr preferRelativeResize="0"/>
          <p:nvPr/>
        </p:nvPicPr>
        <p:blipFill rotWithShape="1">
          <a:blip r:embed="rId15">
            <a:alphaModFix/>
          </a:blip>
          <a:srcRect t="5970"/>
          <a:stretch/>
        </p:blipFill>
        <p:spPr>
          <a:xfrm>
            <a:off x="1472725" y="2919337"/>
            <a:ext cx="1022223" cy="961239"/>
          </a:xfrm>
          <a:prstGeom prst="rect">
            <a:avLst/>
          </a:prstGeom>
          <a:noFill/>
          <a:ln>
            <a:noFill/>
          </a:ln>
        </p:spPr>
      </p:pic>
      <p:sp>
        <p:nvSpPr>
          <p:cNvPr id="10815" name="Google Shape;10815;p148"/>
          <p:cNvSpPr/>
          <p:nvPr/>
        </p:nvSpPr>
        <p:spPr>
          <a:xfrm>
            <a:off x="3656450" y="38629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10816" name="Google Shape;10816;p148"/>
          <p:cNvPicPr preferRelativeResize="0"/>
          <p:nvPr/>
        </p:nvPicPr>
        <p:blipFill rotWithShape="1">
          <a:blip r:embed="rId16">
            <a:alphaModFix/>
          </a:blip>
          <a:srcRect t="5598"/>
          <a:stretch/>
        </p:blipFill>
        <p:spPr>
          <a:xfrm>
            <a:off x="2506450" y="1514075"/>
            <a:ext cx="1016750" cy="959846"/>
          </a:xfrm>
          <a:prstGeom prst="rect">
            <a:avLst/>
          </a:prstGeom>
          <a:noFill/>
          <a:ln>
            <a:noFill/>
          </a:ln>
        </p:spPr>
      </p:pic>
      <p:pic>
        <p:nvPicPr>
          <p:cNvPr id="10817" name="Google Shape;10817;p148"/>
          <p:cNvPicPr preferRelativeResize="0"/>
          <p:nvPr/>
        </p:nvPicPr>
        <p:blipFill rotWithShape="1">
          <a:blip r:embed="rId17">
            <a:alphaModFix/>
          </a:blip>
          <a:srcRect t="5598"/>
          <a:stretch/>
        </p:blipFill>
        <p:spPr>
          <a:xfrm>
            <a:off x="447813" y="2920976"/>
            <a:ext cx="1016750" cy="959846"/>
          </a:xfrm>
          <a:prstGeom prst="rect">
            <a:avLst/>
          </a:prstGeom>
          <a:noFill/>
          <a:ln>
            <a:noFill/>
          </a:ln>
        </p:spPr>
      </p:pic>
      <p:pic>
        <p:nvPicPr>
          <p:cNvPr id="10818" name="Google Shape;10818;p148"/>
          <p:cNvPicPr preferRelativeResize="0"/>
          <p:nvPr/>
        </p:nvPicPr>
        <p:blipFill rotWithShape="1">
          <a:blip r:embed="rId18">
            <a:alphaModFix/>
          </a:blip>
          <a:srcRect t="5410"/>
          <a:stretch/>
        </p:blipFill>
        <p:spPr>
          <a:xfrm>
            <a:off x="2558725" y="107604"/>
            <a:ext cx="1016750" cy="961731"/>
          </a:xfrm>
          <a:prstGeom prst="rect">
            <a:avLst/>
          </a:prstGeom>
          <a:noFill/>
          <a:ln>
            <a:noFill/>
          </a:ln>
        </p:spPr>
      </p:pic>
      <p:pic>
        <p:nvPicPr>
          <p:cNvPr id="10819" name="Google Shape;10819;p148"/>
          <p:cNvPicPr preferRelativeResize="0"/>
          <p:nvPr/>
        </p:nvPicPr>
        <p:blipFill rotWithShape="1">
          <a:blip r:embed="rId19">
            <a:alphaModFix/>
          </a:blip>
          <a:srcRect t="5687"/>
          <a:stretch/>
        </p:blipFill>
        <p:spPr>
          <a:xfrm>
            <a:off x="1464575" y="111476"/>
            <a:ext cx="1013192" cy="955551"/>
          </a:xfrm>
          <a:prstGeom prst="rect">
            <a:avLst/>
          </a:prstGeom>
          <a:noFill/>
          <a:ln>
            <a:noFill/>
          </a:ln>
        </p:spPr>
      </p:pic>
      <p:pic>
        <p:nvPicPr>
          <p:cNvPr id="10820" name="Google Shape;10820;p148"/>
          <p:cNvPicPr preferRelativeResize="0"/>
          <p:nvPr/>
        </p:nvPicPr>
        <p:blipFill rotWithShape="1">
          <a:blip r:embed="rId20">
            <a:alphaModFix/>
          </a:blip>
          <a:srcRect t="5410"/>
          <a:stretch/>
        </p:blipFill>
        <p:spPr>
          <a:xfrm>
            <a:off x="4541038" y="111150"/>
            <a:ext cx="1013202" cy="958362"/>
          </a:xfrm>
          <a:prstGeom prst="rect">
            <a:avLst/>
          </a:prstGeom>
          <a:noFill/>
          <a:ln>
            <a:noFill/>
          </a:ln>
        </p:spPr>
      </p:pic>
      <p:pic>
        <p:nvPicPr>
          <p:cNvPr id="10821" name="Google Shape;10821;p148"/>
          <p:cNvPicPr preferRelativeResize="0"/>
          <p:nvPr/>
        </p:nvPicPr>
        <p:blipFill rotWithShape="1">
          <a:blip r:embed="rId21">
            <a:alphaModFix/>
          </a:blip>
          <a:srcRect t="5499"/>
          <a:stretch/>
        </p:blipFill>
        <p:spPr>
          <a:xfrm>
            <a:off x="449575" y="1515288"/>
            <a:ext cx="1013202" cy="957435"/>
          </a:xfrm>
          <a:prstGeom prst="rect">
            <a:avLst/>
          </a:prstGeom>
          <a:noFill/>
          <a:ln>
            <a:noFill/>
          </a:ln>
        </p:spPr>
      </p:pic>
      <p:pic>
        <p:nvPicPr>
          <p:cNvPr id="10822" name="Google Shape;10822;p148"/>
          <p:cNvPicPr preferRelativeResize="0"/>
          <p:nvPr/>
        </p:nvPicPr>
        <p:blipFill rotWithShape="1">
          <a:blip r:embed="rId22">
            <a:alphaModFix/>
          </a:blip>
          <a:srcRect t="5953"/>
          <a:stretch/>
        </p:blipFill>
        <p:spPr>
          <a:xfrm>
            <a:off x="3539225" y="116575"/>
            <a:ext cx="1013202" cy="952924"/>
          </a:xfrm>
          <a:prstGeom prst="rect">
            <a:avLst/>
          </a:prstGeom>
          <a:noFill/>
          <a:ln>
            <a:noFill/>
          </a:ln>
        </p:spPr>
      </p:pic>
      <p:pic>
        <p:nvPicPr>
          <p:cNvPr id="10823" name="Google Shape;10823;p148"/>
          <p:cNvPicPr preferRelativeResize="0"/>
          <p:nvPr/>
        </p:nvPicPr>
        <p:blipFill rotWithShape="1">
          <a:blip r:embed="rId23">
            <a:alphaModFix/>
          </a:blip>
          <a:srcRect t="5356"/>
          <a:stretch/>
        </p:blipFill>
        <p:spPr>
          <a:xfrm>
            <a:off x="5771988" y="2918275"/>
            <a:ext cx="1016750" cy="962299"/>
          </a:xfrm>
          <a:prstGeom prst="rect">
            <a:avLst/>
          </a:prstGeom>
          <a:noFill/>
          <a:ln>
            <a:noFill/>
          </a:ln>
        </p:spPr>
      </p:pic>
      <p:pic>
        <p:nvPicPr>
          <p:cNvPr id="10824" name="Google Shape;10824;p148"/>
          <p:cNvPicPr preferRelativeResize="0"/>
          <p:nvPr/>
        </p:nvPicPr>
        <p:blipFill rotWithShape="1">
          <a:blip r:embed="rId24">
            <a:alphaModFix/>
          </a:blip>
          <a:srcRect t="5970"/>
          <a:stretch/>
        </p:blipFill>
        <p:spPr>
          <a:xfrm>
            <a:off x="7577675" y="1513375"/>
            <a:ext cx="1022223" cy="96125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828"/>
        <p:cNvGrpSpPr/>
        <p:nvPr/>
      </p:nvGrpSpPr>
      <p:grpSpPr>
        <a:xfrm>
          <a:off x="0" y="0"/>
          <a:ext cx="0" cy="0"/>
          <a:chOff x="0" y="0"/>
          <a:chExt cx="0" cy="0"/>
        </a:xfrm>
      </p:grpSpPr>
      <p:sp>
        <p:nvSpPr>
          <p:cNvPr id="10829" name="Google Shape;10829;p149"/>
          <p:cNvSpPr/>
          <p:nvPr/>
        </p:nvSpPr>
        <p:spPr>
          <a:xfrm>
            <a:off x="3694500" y="2483200"/>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10830" name="Google Shape;10830;p149"/>
          <p:cNvSpPr/>
          <p:nvPr/>
        </p:nvSpPr>
        <p:spPr>
          <a:xfrm>
            <a:off x="3694500" y="366107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10831" name="Google Shape;10831;p149"/>
          <p:cNvPicPr preferRelativeResize="0"/>
          <p:nvPr/>
        </p:nvPicPr>
        <p:blipFill rotWithShape="1">
          <a:blip r:embed="rId3">
            <a:alphaModFix/>
          </a:blip>
          <a:srcRect t="6375"/>
          <a:stretch/>
        </p:blipFill>
        <p:spPr>
          <a:xfrm>
            <a:off x="499787" y="1107325"/>
            <a:ext cx="1022198" cy="957000"/>
          </a:xfrm>
          <a:prstGeom prst="rect">
            <a:avLst/>
          </a:prstGeom>
          <a:noFill/>
          <a:ln>
            <a:noFill/>
          </a:ln>
        </p:spPr>
      </p:pic>
      <p:pic>
        <p:nvPicPr>
          <p:cNvPr id="10832" name="Google Shape;10832;p149"/>
          <p:cNvPicPr preferRelativeResize="0"/>
          <p:nvPr/>
        </p:nvPicPr>
        <p:blipFill rotWithShape="1">
          <a:blip r:embed="rId4">
            <a:alphaModFix/>
          </a:blip>
          <a:srcRect t="6375"/>
          <a:stretch/>
        </p:blipFill>
        <p:spPr>
          <a:xfrm>
            <a:off x="1522013" y="1104625"/>
            <a:ext cx="1022223" cy="957025"/>
          </a:xfrm>
          <a:prstGeom prst="rect">
            <a:avLst/>
          </a:prstGeom>
          <a:noFill/>
          <a:ln>
            <a:noFill/>
          </a:ln>
        </p:spPr>
      </p:pic>
      <p:pic>
        <p:nvPicPr>
          <p:cNvPr id="10833" name="Google Shape;10833;p149"/>
          <p:cNvPicPr preferRelativeResize="0"/>
          <p:nvPr/>
        </p:nvPicPr>
        <p:blipFill rotWithShape="1">
          <a:blip r:embed="rId5">
            <a:alphaModFix/>
          </a:blip>
          <a:srcRect t="6050"/>
          <a:stretch/>
        </p:blipFill>
        <p:spPr>
          <a:xfrm>
            <a:off x="2544238" y="1102950"/>
            <a:ext cx="1022223" cy="960399"/>
          </a:xfrm>
          <a:prstGeom prst="rect">
            <a:avLst/>
          </a:prstGeom>
          <a:noFill/>
          <a:ln>
            <a:noFill/>
          </a:ln>
        </p:spPr>
      </p:pic>
      <p:pic>
        <p:nvPicPr>
          <p:cNvPr id="10834" name="Google Shape;10834;p149"/>
          <p:cNvPicPr preferRelativeResize="0"/>
          <p:nvPr/>
        </p:nvPicPr>
        <p:blipFill rotWithShape="1">
          <a:blip r:embed="rId6">
            <a:alphaModFix/>
          </a:blip>
          <a:srcRect t="6156"/>
          <a:stretch/>
        </p:blipFill>
        <p:spPr>
          <a:xfrm>
            <a:off x="3566450" y="1103475"/>
            <a:ext cx="1022223" cy="959324"/>
          </a:xfrm>
          <a:prstGeom prst="rect">
            <a:avLst/>
          </a:prstGeom>
          <a:noFill/>
          <a:ln>
            <a:noFill/>
          </a:ln>
        </p:spPr>
      </p:pic>
      <p:pic>
        <p:nvPicPr>
          <p:cNvPr id="10835" name="Google Shape;10835;p149"/>
          <p:cNvPicPr preferRelativeResize="0"/>
          <p:nvPr/>
        </p:nvPicPr>
        <p:blipFill rotWithShape="1">
          <a:blip r:embed="rId7">
            <a:alphaModFix/>
          </a:blip>
          <a:srcRect t="6252"/>
          <a:stretch/>
        </p:blipFill>
        <p:spPr>
          <a:xfrm>
            <a:off x="4588650" y="1104000"/>
            <a:ext cx="1022223" cy="958275"/>
          </a:xfrm>
          <a:prstGeom prst="rect">
            <a:avLst/>
          </a:prstGeom>
          <a:noFill/>
          <a:ln>
            <a:noFill/>
          </a:ln>
        </p:spPr>
      </p:pic>
      <p:pic>
        <p:nvPicPr>
          <p:cNvPr id="10836" name="Google Shape;10836;p149"/>
          <p:cNvPicPr preferRelativeResize="0"/>
          <p:nvPr/>
        </p:nvPicPr>
        <p:blipFill rotWithShape="1">
          <a:blip r:embed="rId8">
            <a:alphaModFix/>
          </a:blip>
          <a:srcRect t="5882"/>
          <a:stretch/>
        </p:blipFill>
        <p:spPr>
          <a:xfrm>
            <a:off x="5610863" y="1104813"/>
            <a:ext cx="1022223" cy="962074"/>
          </a:xfrm>
          <a:prstGeom prst="rect">
            <a:avLst/>
          </a:prstGeom>
          <a:noFill/>
          <a:ln>
            <a:noFill/>
          </a:ln>
        </p:spPr>
      </p:pic>
      <p:pic>
        <p:nvPicPr>
          <p:cNvPr id="10837" name="Google Shape;10837;p149"/>
          <p:cNvPicPr preferRelativeResize="0"/>
          <p:nvPr/>
        </p:nvPicPr>
        <p:blipFill rotWithShape="1">
          <a:blip r:embed="rId9">
            <a:alphaModFix/>
          </a:blip>
          <a:srcRect t="5846"/>
          <a:stretch/>
        </p:blipFill>
        <p:spPr>
          <a:xfrm>
            <a:off x="6633063" y="1101914"/>
            <a:ext cx="1022223" cy="962442"/>
          </a:xfrm>
          <a:prstGeom prst="rect">
            <a:avLst/>
          </a:prstGeom>
          <a:noFill/>
          <a:ln>
            <a:noFill/>
          </a:ln>
        </p:spPr>
      </p:pic>
      <p:pic>
        <p:nvPicPr>
          <p:cNvPr id="10838" name="Google Shape;10838;p149"/>
          <p:cNvPicPr preferRelativeResize="0"/>
          <p:nvPr/>
        </p:nvPicPr>
        <p:blipFill rotWithShape="1">
          <a:blip r:embed="rId7">
            <a:alphaModFix/>
          </a:blip>
          <a:srcRect t="6252"/>
          <a:stretch/>
        </p:blipFill>
        <p:spPr>
          <a:xfrm>
            <a:off x="7622000" y="1104000"/>
            <a:ext cx="1022223" cy="958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842"/>
        <p:cNvGrpSpPr/>
        <p:nvPr/>
      </p:nvGrpSpPr>
      <p:grpSpPr>
        <a:xfrm>
          <a:off x="0" y="0"/>
          <a:ext cx="0" cy="0"/>
          <a:chOff x="0" y="0"/>
          <a:chExt cx="0" cy="0"/>
        </a:xfrm>
      </p:grpSpPr>
      <p:sp>
        <p:nvSpPr>
          <p:cNvPr id="10843" name="Google Shape;10843;p150"/>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 Spectral-Stream</a:t>
            </a:r>
            <a:endParaRPr sz="1200">
              <a:latin typeface="Times New Roman"/>
              <a:ea typeface="Times New Roman"/>
              <a:cs typeface="Times New Roman"/>
              <a:sym typeface="Times New Roman"/>
            </a:endParaRPr>
          </a:p>
        </p:txBody>
      </p:sp>
      <p:sp>
        <p:nvSpPr>
          <p:cNvPr id="10844" name="Google Shape;10844;p150"/>
          <p:cNvSpPr/>
          <p:nvPr/>
        </p:nvSpPr>
        <p:spPr>
          <a:xfrm>
            <a:off x="3849948" y="338719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 Temporal-Stream</a:t>
            </a:r>
            <a:endParaRPr sz="1200">
              <a:latin typeface="Times New Roman"/>
              <a:ea typeface="Times New Roman"/>
              <a:cs typeface="Times New Roman"/>
              <a:sym typeface="Times New Roman"/>
            </a:endParaRPr>
          </a:p>
        </p:txBody>
      </p:sp>
      <p:pic>
        <p:nvPicPr>
          <p:cNvPr id="10845" name="Google Shape;10845;p150"/>
          <p:cNvPicPr preferRelativeResize="0"/>
          <p:nvPr/>
        </p:nvPicPr>
        <p:blipFill rotWithShape="1">
          <a:blip r:embed="rId3">
            <a:alphaModFix/>
          </a:blip>
          <a:srcRect t="6375"/>
          <a:stretch/>
        </p:blipFill>
        <p:spPr>
          <a:xfrm>
            <a:off x="311848" y="802200"/>
            <a:ext cx="1022223" cy="957025"/>
          </a:xfrm>
          <a:prstGeom prst="rect">
            <a:avLst/>
          </a:prstGeom>
          <a:noFill/>
          <a:ln>
            <a:noFill/>
          </a:ln>
        </p:spPr>
      </p:pic>
      <p:pic>
        <p:nvPicPr>
          <p:cNvPr id="10846" name="Google Shape;10846;p150"/>
          <p:cNvPicPr preferRelativeResize="0"/>
          <p:nvPr/>
        </p:nvPicPr>
        <p:blipFill rotWithShape="1">
          <a:blip r:embed="rId4">
            <a:alphaModFix/>
          </a:blip>
          <a:srcRect t="6375"/>
          <a:stretch/>
        </p:blipFill>
        <p:spPr>
          <a:xfrm>
            <a:off x="1326832" y="2299325"/>
            <a:ext cx="1022223" cy="957025"/>
          </a:xfrm>
          <a:prstGeom prst="rect">
            <a:avLst/>
          </a:prstGeom>
          <a:noFill/>
          <a:ln>
            <a:noFill/>
          </a:ln>
        </p:spPr>
      </p:pic>
      <p:pic>
        <p:nvPicPr>
          <p:cNvPr id="10847" name="Google Shape;10847;p150"/>
          <p:cNvPicPr preferRelativeResize="0"/>
          <p:nvPr/>
        </p:nvPicPr>
        <p:blipFill rotWithShape="1">
          <a:blip r:embed="rId5">
            <a:alphaModFix/>
          </a:blip>
          <a:srcRect t="6050"/>
          <a:stretch/>
        </p:blipFill>
        <p:spPr>
          <a:xfrm>
            <a:off x="6447472" y="2297650"/>
            <a:ext cx="1022223" cy="960399"/>
          </a:xfrm>
          <a:prstGeom prst="rect">
            <a:avLst/>
          </a:prstGeom>
          <a:noFill/>
          <a:ln>
            <a:noFill/>
          </a:ln>
        </p:spPr>
      </p:pic>
      <p:pic>
        <p:nvPicPr>
          <p:cNvPr id="10848" name="Google Shape;10848;p150"/>
          <p:cNvPicPr preferRelativeResize="0"/>
          <p:nvPr/>
        </p:nvPicPr>
        <p:blipFill rotWithShape="1">
          <a:blip r:embed="rId6">
            <a:alphaModFix/>
          </a:blip>
          <a:srcRect t="6156"/>
          <a:stretch/>
        </p:blipFill>
        <p:spPr>
          <a:xfrm>
            <a:off x="4399216" y="2298187"/>
            <a:ext cx="1022223" cy="959324"/>
          </a:xfrm>
          <a:prstGeom prst="rect">
            <a:avLst/>
          </a:prstGeom>
          <a:noFill/>
          <a:ln>
            <a:noFill/>
          </a:ln>
        </p:spPr>
      </p:pic>
      <p:pic>
        <p:nvPicPr>
          <p:cNvPr id="10849" name="Google Shape;10849;p150"/>
          <p:cNvPicPr preferRelativeResize="0"/>
          <p:nvPr/>
        </p:nvPicPr>
        <p:blipFill rotWithShape="1">
          <a:blip r:embed="rId7">
            <a:alphaModFix/>
          </a:blip>
          <a:srcRect t="6252"/>
          <a:stretch/>
        </p:blipFill>
        <p:spPr>
          <a:xfrm>
            <a:off x="3402520" y="2298713"/>
            <a:ext cx="1022223" cy="958275"/>
          </a:xfrm>
          <a:prstGeom prst="rect">
            <a:avLst/>
          </a:prstGeom>
          <a:noFill/>
          <a:ln>
            <a:noFill/>
          </a:ln>
        </p:spPr>
      </p:pic>
      <p:pic>
        <p:nvPicPr>
          <p:cNvPr id="10850" name="Google Shape;10850;p150"/>
          <p:cNvPicPr preferRelativeResize="0"/>
          <p:nvPr/>
        </p:nvPicPr>
        <p:blipFill rotWithShape="1">
          <a:blip r:embed="rId8">
            <a:alphaModFix/>
          </a:blip>
          <a:srcRect t="5882"/>
          <a:stretch/>
        </p:blipFill>
        <p:spPr>
          <a:xfrm>
            <a:off x="5415225" y="799688"/>
            <a:ext cx="1022223" cy="962074"/>
          </a:xfrm>
          <a:prstGeom prst="rect">
            <a:avLst/>
          </a:prstGeom>
          <a:noFill/>
          <a:ln>
            <a:noFill/>
          </a:ln>
        </p:spPr>
      </p:pic>
      <p:pic>
        <p:nvPicPr>
          <p:cNvPr id="10851" name="Google Shape;10851;p150"/>
          <p:cNvPicPr preferRelativeResize="0"/>
          <p:nvPr/>
        </p:nvPicPr>
        <p:blipFill rotWithShape="1">
          <a:blip r:embed="rId9">
            <a:alphaModFix/>
          </a:blip>
          <a:srcRect t="5846"/>
          <a:stretch/>
        </p:blipFill>
        <p:spPr>
          <a:xfrm>
            <a:off x="6445900" y="799489"/>
            <a:ext cx="1022223" cy="962442"/>
          </a:xfrm>
          <a:prstGeom prst="rect">
            <a:avLst/>
          </a:prstGeom>
          <a:noFill/>
          <a:ln>
            <a:noFill/>
          </a:ln>
        </p:spPr>
      </p:pic>
      <p:pic>
        <p:nvPicPr>
          <p:cNvPr id="10852" name="Google Shape;10852;p150"/>
          <p:cNvPicPr preferRelativeResize="0"/>
          <p:nvPr/>
        </p:nvPicPr>
        <p:blipFill rotWithShape="1">
          <a:blip r:embed="rId10">
            <a:alphaModFix/>
          </a:blip>
          <a:srcRect t="5962"/>
          <a:stretch/>
        </p:blipFill>
        <p:spPr>
          <a:xfrm>
            <a:off x="7476563" y="800888"/>
            <a:ext cx="1022198" cy="961213"/>
          </a:xfrm>
          <a:prstGeom prst="rect">
            <a:avLst/>
          </a:prstGeom>
          <a:noFill/>
          <a:ln>
            <a:noFill/>
          </a:ln>
        </p:spPr>
      </p:pic>
      <p:pic>
        <p:nvPicPr>
          <p:cNvPr id="10853" name="Google Shape;10853;p150"/>
          <p:cNvPicPr preferRelativeResize="0"/>
          <p:nvPr/>
        </p:nvPicPr>
        <p:blipFill rotWithShape="1">
          <a:blip r:embed="rId11">
            <a:alphaModFix/>
          </a:blip>
          <a:srcRect t="5873"/>
          <a:stretch/>
        </p:blipFill>
        <p:spPr>
          <a:xfrm>
            <a:off x="5417650" y="2299337"/>
            <a:ext cx="1024128" cy="957025"/>
          </a:xfrm>
          <a:prstGeom prst="rect">
            <a:avLst/>
          </a:prstGeom>
          <a:noFill/>
          <a:ln>
            <a:noFill/>
          </a:ln>
        </p:spPr>
      </p:pic>
      <p:pic>
        <p:nvPicPr>
          <p:cNvPr id="10854" name="Google Shape;10854;p150"/>
          <p:cNvPicPr preferRelativeResize="0"/>
          <p:nvPr/>
        </p:nvPicPr>
        <p:blipFill rotWithShape="1">
          <a:blip r:embed="rId12">
            <a:alphaModFix/>
          </a:blip>
          <a:srcRect t="5598"/>
          <a:stretch/>
        </p:blipFill>
        <p:spPr>
          <a:xfrm>
            <a:off x="2365188" y="2297925"/>
            <a:ext cx="1024128" cy="959846"/>
          </a:xfrm>
          <a:prstGeom prst="rect">
            <a:avLst/>
          </a:prstGeom>
          <a:noFill/>
          <a:ln>
            <a:noFill/>
          </a:ln>
        </p:spPr>
      </p:pic>
      <p:pic>
        <p:nvPicPr>
          <p:cNvPr id="10855" name="Google Shape;10855;p150"/>
          <p:cNvPicPr preferRelativeResize="0"/>
          <p:nvPr/>
        </p:nvPicPr>
        <p:blipFill rotWithShape="1">
          <a:blip r:embed="rId13">
            <a:alphaModFix/>
          </a:blip>
          <a:srcRect t="5410"/>
          <a:stretch/>
        </p:blipFill>
        <p:spPr>
          <a:xfrm>
            <a:off x="2368296" y="799854"/>
            <a:ext cx="1024128" cy="961731"/>
          </a:xfrm>
          <a:prstGeom prst="rect">
            <a:avLst/>
          </a:prstGeom>
          <a:noFill/>
          <a:ln>
            <a:noFill/>
          </a:ln>
        </p:spPr>
      </p:pic>
      <p:pic>
        <p:nvPicPr>
          <p:cNvPr id="10856" name="Google Shape;10856;p150"/>
          <p:cNvPicPr preferRelativeResize="0"/>
          <p:nvPr/>
        </p:nvPicPr>
        <p:blipFill rotWithShape="1">
          <a:blip r:embed="rId14">
            <a:alphaModFix/>
          </a:blip>
          <a:srcRect t="5687"/>
          <a:stretch/>
        </p:blipFill>
        <p:spPr>
          <a:xfrm>
            <a:off x="1323625" y="803726"/>
            <a:ext cx="1024128" cy="955551"/>
          </a:xfrm>
          <a:prstGeom prst="rect">
            <a:avLst/>
          </a:prstGeom>
          <a:noFill/>
          <a:ln>
            <a:noFill/>
          </a:ln>
        </p:spPr>
      </p:pic>
      <p:pic>
        <p:nvPicPr>
          <p:cNvPr id="10857" name="Google Shape;10857;p150"/>
          <p:cNvPicPr preferRelativeResize="0"/>
          <p:nvPr/>
        </p:nvPicPr>
        <p:blipFill rotWithShape="1">
          <a:blip r:embed="rId15">
            <a:alphaModFix/>
          </a:blip>
          <a:srcRect t="5410"/>
          <a:stretch/>
        </p:blipFill>
        <p:spPr>
          <a:xfrm>
            <a:off x="4400088" y="803400"/>
            <a:ext cx="1024128" cy="958362"/>
          </a:xfrm>
          <a:prstGeom prst="rect">
            <a:avLst/>
          </a:prstGeom>
          <a:noFill/>
          <a:ln>
            <a:noFill/>
          </a:ln>
        </p:spPr>
      </p:pic>
      <p:pic>
        <p:nvPicPr>
          <p:cNvPr id="10858" name="Google Shape;10858;p150"/>
          <p:cNvPicPr preferRelativeResize="0"/>
          <p:nvPr/>
        </p:nvPicPr>
        <p:blipFill rotWithShape="1">
          <a:blip r:embed="rId16">
            <a:alphaModFix/>
          </a:blip>
          <a:srcRect t="5499"/>
          <a:stretch/>
        </p:blipFill>
        <p:spPr>
          <a:xfrm>
            <a:off x="308312" y="2299138"/>
            <a:ext cx="1024128" cy="957435"/>
          </a:xfrm>
          <a:prstGeom prst="rect">
            <a:avLst/>
          </a:prstGeom>
          <a:noFill/>
          <a:ln>
            <a:noFill/>
          </a:ln>
        </p:spPr>
      </p:pic>
      <p:pic>
        <p:nvPicPr>
          <p:cNvPr id="10859" name="Google Shape;10859;p150"/>
          <p:cNvPicPr preferRelativeResize="0"/>
          <p:nvPr/>
        </p:nvPicPr>
        <p:blipFill rotWithShape="1">
          <a:blip r:embed="rId17">
            <a:alphaModFix/>
          </a:blip>
          <a:srcRect t="5953"/>
          <a:stretch/>
        </p:blipFill>
        <p:spPr>
          <a:xfrm>
            <a:off x="3398275" y="802387"/>
            <a:ext cx="1024128" cy="960118"/>
          </a:xfrm>
          <a:prstGeom prst="rect">
            <a:avLst/>
          </a:prstGeom>
          <a:noFill/>
          <a:ln>
            <a:noFill/>
          </a:ln>
        </p:spPr>
      </p:pic>
      <p:pic>
        <p:nvPicPr>
          <p:cNvPr id="10860" name="Google Shape;10860;p150"/>
          <p:cNvPicPr preferRelativeResize="0"/>
          <p:nvPr/>
        </p:nvPicPr>
        <p:blipFill rotWithShape="1">
          <a:blip r:embed="rId18">
            <a:alphaModFix/>
          </a:blip>
          <a:srcRect t="5970"/>
          <a:stretch/>
        </p:blipFill>
        <p:spPr>
          <a:xfrm>
            <a:off x="7480744" y="2297213"/>
            <a:ext cx="1022223" cy="961254"/>
          </a:xfrm>
          <a:prstGeom prst="rect">
            <a:avLst/>
          </a:prstGeom>
          <a:noFill/>
          <a:ln>
            <a:noFill/>
          </a:ln>
        </p:spPr>
      </p:pic>
      <p:sp>
        <p:nvSpPr>
          <p:cNvPr id="10861" name="Google Shape;10861;p150"/>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10862" name="Google Shape;10862;p150"/>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10863" name="Google Shape;10863;p150"/>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10864" name="Google Shape;10864;p150"/>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10865" name="Google Shape;10865;p150"/>
          <p:cNvSpPr txBox="1"/>
          <p:nvPr/>
        </p:nvSpPr>
        <p:spPr>
          <a:xfrm>
            <a:off x="4524712"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10866" name="Google Shape;10866;p150"/>
          <p:cNvSpPr txBox="1"/>
          <p:nvPr/>
        </p:nvSpPr>
        <p:spPr>
          <a:xfrm>
            <a:off x="5540950"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867" name="Google Shape;10867;p150"/>
          <p:cNvSpPr txBox="1"/>
          <p:nvPr/>
        </p:nvSpPr>
        <p:spPr>
          <a:xfrm>
            <a:off x="65683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10868" name="Google Shape;10868;p150"/>
          <p:cNvSpPr txBox="1"/>
          <p:nvPr/>
        </p:nvSpPr>
        <p:spPr>
          <a:xfrm>
            <a:off x="7605401"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10869" name="Google Shape;10869;p150"/>
          <p:cNvSpPr txBox="1"/>
          <p:nvPr/>
        </p:nvSpPr>
        <p:spPr>
          <a:xfrm>
            <a:off x="470160" y="3166775"/>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10870" name="Google Shape;10870;p150"/>
          <p:cNvSpPr txBox="1"/>
          <p:nvPr/>
        </p:nvSpPr>
        <p:spPr>
          <a:xfrm>
            <a:off x="144929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10871" name="Google Shape;10871;p150"/>
          <p:cNvSpPr txBox="1"/>
          <p:nvPr/>
        </p:nvSpPr>
        <p:spPr>
          <a:xfrm>
            <a:off x="249171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10872" name="Google Shape;10872;p150"/>
          <p:cNvSpPr txBox="1"/>
          <p:nvPr/>
        </p:nvSpPr>
        <p:spPr>
          <a:xfrm>
            <a:off x="3528551"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873" name="Google Shape;10873;p150"/>
          <p:cNvSpPr txBox="1"/>
          <p:nvPr/>
        </p:nvSpPr>
        <p:spPr>
          <a:xfrm>
            <a:off x="4521678"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10874" name="Google Shape;10874;p150"/>
          <p:cNvSpPr txBox="1"/>
          <p:nvPr/>
        </p:nvSpPr>
        <p:spPr>
          <a:xfrm>
            <a:off x="5539113"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10875" name="Google Shape;10875;p150"/>
          <p:cNvSpPr txBox="1"/>
          <p:nvPr/>
        </p:nvSpPr>
        <p:spPr>
          <a:xfrm>
            <a:off x="656993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10876" name="Google Shape;10876;p150"/>
          <p:cNvSpPr txBox="1"/>
          <p:nvPr/>
        </p:nvSpPr>
        <p:spPr>
          <a:xfrm>
            <a:off x="760320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10877" name="Google Shape;10877;p150"/>
          <p:cNvSpPr/>
          <p:nvPr/>
        </p:nvSpPr>
        <p:spPr>
          <a:xfrm flipH="1">
            <a:off x="783800" y="11859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78" name="Google Shape;10878;p150"/>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79" name="Google Shape;10879;p150"/>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80" name="Google Shape;10880;p150"/>
          <p:cNvCxnSpPr>
            <a:stCxn id="10878"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881" name="Google Shape;10881;p150"/>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10882" name="Google Shape;10882;p150"/>
          <p:cNvCxnSpPr>
            <a:stCxn id="10877" idx="3"/>
          </p:cNvCxnSpPr>
          <p:nvPr/>
        </p:nvCxnSpPr>
        <p:spPr>
          <a:xfrm>
            <a:off x="853194" y="1255575"/>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883" name="Google Shape;10883;p150"/>
          <p:cNvSpPr txBox="1"/>
          <p:nvPr/>
        </p:nvSpPr>
        <p:spPr>
          <a:xfrm>
            <a:off x="1143600" y="15232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10884" name="Google Shape;10884;p150"/>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885" name="Google Shape;10885;p150"/>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10886" name="Google Shape;10886;p150"/>
          <p:cNvSpPr/>
          <p:nvPr/>
        </p:nvSpPr>
        <p:spPr>
          <a:xfrm flipH="1">
            <a:off x="774275" y="253317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7" name="Google Shape;10887;p150"/>
          <p:cNvSpPr/>
          <p:nvPr/>
        </p:nvSpPr>
        <p:spPr>
          <a:xfrm flipH="1">
            <a:off x="774275" y="270073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8" name="Google Shape;10888;p150"/>
          <p:cNvSpPr/>
          <p:nvPr/>
        </p:nvSpPr>
        <p:spPr>
          <a:xfrm flipH="1">
            <a:off x="774275" y="2802475"/>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9" name="Google Shape;10889;p150"/>
          <p:cNvSpPr/>
          <p:nvPr/>
        </p:nvSpPr>
        <p:spPr>
          <a:xfrm flipH="1">
            <a:off x="774275" y="2904188"/>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90" name="Google Shape;10890;p150"/>
          <p:cNvCxnSpPr>
            <a:stCxn id="10886" idx="6"/>
          </p:cNvCxnSpPr>
          <p:nvPr/>
        </p:nvCxnSpPr>
        <p:spPr>
          <a:xfrm flipH="1">
            <a:off x="399275" y="2573975"/>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891" name="Google Shape;10891;p150"/>
          <p:cNvCxnSpPr/>
          <p:nvPr/>
        </p:nvCxnSpPr>
        <p:spPr>
          <a:xfrm flipH="1">
            <a:off x="426575" y="2943500"/>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892" name="Google Shape;10892;p150"/>
          <p:cNvCxnSpPr/>
          <p:nvPr/>
        </p:nvCxnSpPr>
        <p:spPr>
          <a:xfrm flipH="1">
            <a:off x="399275" y="2841775"/>
            <a:ext cx="375000" cy="3000"/>
          </a:xfrm>
          <a:prstGeom prst="straightConnector1">
            <a:avLst/>
          </a:prstGeom>
          <a:noFill/>
          <a:ln w="9525" cap="flat" cmpd="sng">
            <a:solidFill>
              <a:srgbClr val="FF0E0E"/>
            </a:solidFill>
            <a:prstDash val="solid"/>
            <a:round/>
            <a:headEnd type="none" w="sm" len="sm"/>
            <a:tailEnd type="triangle" w="sm" len="sm"/>
          </a:ln>
        </p:spPr>
      </p:cxnSp>
      <p:sp>
        <p:nvSpPr>
          <p:cNvPr id="10893" name="Google Shape;10893;p150"/>
          <p:cNvSpPr txBox="1"/>
          <p:nvPr/>
        </p:nvSpPr>
        <p:spPr>
          <a:xfrm>
            <a:off x="107575" y="2389050"/>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10894" name="Google Shape;10894;p150"/>
          <p:cNvSpPr txBox="1"/>
          <p:nvPr/>
        </p:nvSpPr>
        <p:spPr>
          <a:xfrm>
            <a:off x="57775" y="2666275"/>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10895" name="Google Shape;10895;p150"/>
          <p:cNvSpPr txBox="1"/>
          <p:nvPr/>
        </p:nvSpPr>
        <p:spPr>
          <a:xfrm>
            <a:off x="208825" y="2943500"/>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10896" name="Google Shape;10896;p150"/>
          <p:cNvCxnSpPr>
            <a:stCxn id="10887" idx="3"/>
          </p:cNvCxnSpPr>
          <p:nvPr/>
        </p:nvCxnSpPr>
        <p:spPr>
          <a:xfrm>
            <a:off x="843669" y="2770387"/>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897" name="Google Shape;10897;p150"/>
          <p:cNvSpPr txBox="1"/>
          <p:nvPr/>
        </p:nvSpPr>
        <p:spPr>
          <a:xfrm>
            <a:off x="1158488" y="30484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10898" name="Google Shape;10898;p150"/>
          <p:cNvPicPr preferRelativeResize="0"/>
          <p:nvPr/>
        </p:nvPicPr>
        <p:blipFill>
          <a:blip r:embed="rId19">
            <a:alphaModFix/>
          </a:blip>
          <a:stretch>
            <a:fillRect/>
          </a:stretch>
        </p:blipFill>
        <p:spPr>
          <a:xfrm>
            <a:off x="8567132" y="822960"/>
            <a:ext cx="297030" cy="964024"/>
          </a:xfrm>
          <a:prstGeom prst="rect">
            <a:avLst/>
          </a:prstGeom>
          <a:noFill/>
          <a:ln>
            <a:noFill/>
          </a:ln>
        </p:spPr>
      </p:pic>
      <p:sp>
        <p:nvSpPr>
          <p:cNvPr id="10899" name="Google Shape;10899;p150"/>
          <p:cNvSpPr/>
          <p:nvPr/>
        </p:nvSpPr>
        <p:spPr>
          <a:xfrm>
            <a:off x="8723738" y="95271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150"/>
          <p:cNvSpPr txBox="1"/>
          <p:nvPr/>
        </p:nvSpPr>
        <p:spPr>
          <a:xfrm>
            <a:off x="8663888" y="84748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01" name="Google Shape;10901;p150"/>
          <p:cNvSpPr txBox="1"/>
          <p:nvPr/>
        </p:nvSpPr>
        <p:spPr>
          <a:xfrm>
            <a:off x="8663888" y="153781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02" name="Google Shape;10902;p150"/>
          <p:cNvSpPr/>
          <p:nvPr/>
        </p:nvSpPr>
        <p:spPr>
          <a:xfrm>
            <a:off x="8590875" y="840748"/>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50"/>
          <p:cNvSpPr txBox="1"/>
          <p:nvPr/>
        </p:nvSpPr>
        <p:spPr>
          <a:xfrm>
            <a:off x="8663888" y="227143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0904" name="Google Shape;10904;p150"/>
          <p:cNvPicPr preferRelativeResize="0"/>
          <p:nvPr/>
        </p:nvPicPr>
        <p:blipFill>
          <a:blip r:embed="rId19">
            <a:alphaModFix/>
          </a:blip>
          <a:stretch>
            <a:fillRect/>
          </a:stretch>
        </p:blipFill>
        <p:spPr>
          <a:xfrm>
            <a:off x="8563236" y="2305173"/>
            <a:ext cx="297030" cy="964024"/>
          </a:xfrm>
          <a:prstGeom prst="rect">
            <a:avLst/>
          </a:prstGeom>
          <a:noFill/>
          <a:ln>
            <a:noFill/>
          </a:ln>
        </p:spPr>
      </p:pic>
      <p:sp>
        <p:nvSpPr>
          <p:cNvPr id="10905" name="Google Shape;10905;p150"/>
          <p:cNvSpPr/>
          <p:nvPr/>
        </p:nvSpPr>
        <p:spPr>
          <a:xfrm>
            <a:off x="8719842" y="243522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50"/>
          <p:cNvSpPr txBox="1"/>
          <p:nvPr/>
        </p:nvSpPr>
        <p:spPr>
          <a:xfrm>
            <a:off x="8659992" y="23296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07" name="Google Shape;10907;p150"/>
          <p:cNvSpPr txBox="1"/>
          <p:nvPr/>
        </p:nvSpPr>
        <p:spPr>
          <a:xfrm>
            <a:off x="8659992" y="302002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08" name="Google Shape;10908;p150"/>
          <p:cNvSpPr/>
          <p:nvPr/>
        </p:nvSpPr>
        <p:spPr>
          <a:xfrm>
            <a:off x="8578800" y="2322960"/>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912"/>
        <p:cNvGrpSpPr/>
        <p:nvPr/>
      </p:nvGrpSpPr>
      <p:grpSpPr>
        <a:xfrm>
          <a:off x="0" y="0"/>
          <a:ext cx="0" cy="0"/>
          <a:chOff x="0" y="0"/>
          <a:chExt cx="0" cy="0"/>
        </a:xfrm>
      </p:grpSpPr>
      <p:sp>
        <p:nvSpPr>
          <p:cNvPr id="10913" name="Google Shape;10913;p151"/>
          <p:cNvSpPr/>
          <p:nvPr/>
        </p:nvSpPr>
        <p:spPr>
          <a:xfrm>
            <a:off x="3850101" y="3350616"/>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(b) Temporal-Stream</a:t>
            </a:r>
            <a:endParaRPr sz="1300">
              <a:latin typeface="Times New Roman"/>
              <a:ea typeface="Times New Roman"/>
              <a:cs typeface="Times New Roman"/>
              <a:sym typeface="Times New Roman"/>
            </a:endParaRPr>
          </a:p>
        </p:txBody>
      </p:sp>
      <p:sp>
        <p:nvSpPr>
          <p:cNvPr id="10914" name="Google Shape;10914;p151"/>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(a) Spectral-Stream</a:t>
            </a:r>
            <a:endParaRPr sz="1300">
              <a:latin typeface="Times New Roman"/>
              <a:ea typeface="Times New Roman"/>
              <a:cs typeface="Times New Roman"/>
              <a:sym typeface="Times New Roman"/>
            </a:endParaRPr>
          </a:p>
        </p:txBody>
      </p:sp>
      <p:pic>
        <p:nvPicPr>
          <p:cNvPr id="10915" name="Google Shape;10915;p151"/>
          <p:cNvPicPr preferRelativeResize="0"/>
          <p:nvPr/>
        </p:nvPicPr>
        <p:blipFill rotWithShape="1">
          <a:blip r:embed="rId3">
            <a:alphaModFix/>
          </a:blip>
          <a:srcRect t="6375"/>
          <a:stretch/>
        </p:blipFill>
        <p:spPr>
          <a:xfrm>
            <a:off x="311848" y="813816"/>
            <a:ext cx="1022223" cy="969262"/>
          </a:xfrm>
          <a:prstGeom prst="rect">
            <a:avLst/>
          </a:prstGeom>
          <a:noFill/>
          <a:ln>
            <a:noFill/>
          </a:ln>
        </p:spPr>
      </p:pic>
      <p:pic>
        <p:nvPicPr>
          <p:cNvPr id="10916" name="Google Shape;10916;p151"/>
          <p:cNvPicPr preferRelativeResize="0"/>
          <p:nvPr/>
        </p:nvPicPr>
        <p:blipFill rotWithShape="1">
          <a:blip r:embed="rId4">
            <a:alphaModFix/>
          </a:blip>
          <a:srcRect t="6375"/>
          <a:stretch/>
        </p:blipFill>
        <p:spPr>
          <a:xfrm>
            <a:off x="1326832" y="2249424"/>
            <a:ext cx="1022223" cy="957025"/>
          </a:xfrm>
          <a:prstGeom prst="rect">
            <a:avLst/>
          </a:prstGeom>
          <a:noFill/>
          <a:ln>
            <a:noFill/>
          </a:ln>
        </p:spPr>
      </p:pic>
      <p:pic>
        <p:nvPicPr>
          <p:cNvPr id="10917" name="Google Shape;10917;p151"/>
          <p:cNvPicPr preferRelativeResize="0"/>
          <p:nvPr/>
        </p:nvPicPr>
        <p:blipFill rotWithShape="1">
          <a:blip r:embed="rId5">
            <a:alphaModFix/>
          </a:blip>
          <a:srcRect t="6050"/>
          <a:stretch/>
        </p:blipFill>
        <p:spPr>
          <a:xfrm>
            <a:off x="6447472" y="2286000"/>
            <a:ext cx="1022223" cy="969262"/>
          </a:xfrm>
          <a:prstGeom prst="rect">
            <a:avLst/>
          </a:prstGeom>
          <a:noFill/>
          <a:ln>
            <a:noFill/>
          </a:ln>
        </p:spPr>
      </p:pic>
      <p:pic>
        <p:nvPicPr>
          <p:cNvPr id="10918" name="Google Shape;10918;p151"/>
          <p:cNvPicPr preferRelativeResize="0"/>
          <p:nvPr/>
        </p:nvPicPr>
        <p:blipFill rotWithShape="1">
          <a:blip r:embed="rId6">
            <a:alphaModFix/>
          </a:blip>
          <a:srcRect t="6156"/>
          <a:stretch/>
        </p:blipFill>
        <p:spPr>
          <a:xfrm>
            <a:off x="4399216" y="2276856"/>
            <a:ext cx="1022223" cy="969262"/>
          </a:xfrm>
          <a:prstGeom prst="rect">
            <a:avLst/>
          </a:prstGeom>
          <a:noFill/>
          <a:ln>
            <a:noFill/>
          </a:ln>
        </p:spPr>
      </p:pic>
      <p:pic>
        <p:nvPicPr>
          <p:cNvPr id="10919" name="Google Shape;10919;p151"/>
          <p:cNvPicPr preferRelativeResize="0"/>
          <p:nvPr/>
        </p:nvPicPr>
        <p:blipFill rotWithShape="1">
          <a:blip r:embed="rId7">
            <a:alphaModFix/>
          </a:blip>
          <a:srcRect t="6252"/>
          <a:stretch/>
        </p:blipFill>
        <p:spPr>
          <a:xfrm>
            <a:off x="3402520" y="2262137"/>
            <a:ext cx="1022223" cy="978406"/>
          </a:xfrm>
          <a:prstGeom prst="rect">
            <a:avLst/>
          </a:prstGeom>
          <a:noFill/>
          <a:ln>
            <a:noFill/>
          </a:ln>
        </p:spPr>
      </p:pic>
      <p:pic>
        <p:nvPicPr>
          <p:cNvPr id="10920" name="Google Shape;10920;p151"/>
          <p:cNvPicPr preferRelativeResize="0"/>
          <p:nvPr/>
        </p:nvPicPr>
        <p:blipFill rotWithShape="1">
          <a:blip r:embed="rId8">
            <a:alphaModFix/>
          </a:blip>
          <a:srcRect t="5882"/>
          <a:stretch/>
        </p:blipFill>
        <p:spPr>
          <a:xfrm>
            <a:off x="5415225" y="822960"/>
            <a:ext cx="1022223" cy="969262"/>
          </a:xfrm>
          <a:prstGeom prst="rect">
            <a:avLst/>
          </a:prstGeom>
          <a:noFill/>
          <a:ln>
            <a:noFill/>
          </a:ln>
        </p:spPr>
      </p:pic>
      <p:pic>
        <p:nvPicPr>
          <p:cNvPr id="10921" name="Google Shape;10921;p151"/>
          <p:cNvPicPr preferRelativeResize="0"/>
          <p:nvPr/>
        </p:nvPicPr>
        <p:blipFill rotWithShape="1">
          <a:blip r:embed="rId9">
            <a:alphaModFix/>
          </a:blip>
          <a:srcRect t="5846"/>
          <a:stretch/>
        </p:blipFill>
        <p:spPr>
          <a:xfrm>
            <a:off x="6445900" y="832104"/>
            <a:ext cx="1022223" cy="969262"/>
          </a:xfrm>
          <a:prstGeom prst="rect">
            <a:avLst/>
          </a:prstGeom>
          <a:noFill/>
          <a:ln>
            <a:noFill/>
          </a:ln>
        </p:spPr>
      </p:pic>
      <p:pic>
        <p:nvPicPr>
          <p:cNvPr id="10922" name="Google Shape;10922;p151"/>
          <p:cNvPicPr preferRelativeResize="0"/>
          <p:nvPr/>
        </p:nvPicPr>
        <p:blipFill rotWithShape="1">
          <a:blip r:embed="rId10">
            <a:alphaModFix/>
          </a:blip>
          <a:srcRect t="5962"/>
          <a:stretch/>
        </p:blipFill>
        <p:spPr>
          <a:xfrm>
            <a:off x="7476563" y="832104"/>
            <a:ext cx="1022198" cy="969262"/>
          </a:xfrm>
          <a:prstGeom prst="rect">
            <a:avLst/>
          </a:prstGeom>
          <a:noFill/>
          <a:ln>
            <a:noFill/>
          </a:ln>
        </p:spPr>
      </p:pic>
      <p:pic>
        <p:nvPicPr>
          <p:cNvPr id="10923" name="Google Shape;10923;p151"/>
          <p:cNvPicPr preferRelativeResize="0"/>
          <p:nvPr/>
        </p:nvPicPr>
        <p:blipFill rotWithShape="1">
          <a:blip r:embed="rId11">
            <a:alphaModFix/>
          </a:blip>
          <a:srcRect t="5873"/>
          <a:stretch/>
        </p:blipFill>
        <p:spPr>
          <a:xfrm>
            <a:off x="5417650" y="2276856"/>
            <a:ext cx="1024128" cy="969262"/>
          </a:xfrm>
          <a:prstGeom prst="rect">
            <a:avLst/>
          </a:prstGeom>
          <a:noFill/>
          <a:ln>
            <a:noFill/>
          </a:ln>
        </p:spPr>
      </p:pic>
      <p:pic>
        <p:nvPicPr>
          <p:cNvPr id="10924" name="Google Shape;10924;p151"/>
          <p:cNvPicPr preferRelativeResize="0"/>
          <p:nvPr/>
        </p:nvPicPr>
        <p:blipFill rotWithShape="1">
          <a:blip r:embed="rId12">
            <a:alphaModFix/>
          </a:blip>
          <a:srcRect t="5598"/>
          <a:stretch/>
        </p:blipFill>
        <p:spPr>
          <a:xfrm>
            <a:off x="2365188" y="2249424"/>
            <a:ext cx="1024128" cy="969262"/>
          </a:xfrm>
          <a:prstGeom prst="rect">
            <a:avLst/>
          </a:prstGeom>
          <a:noFill/>
          <a:ln>
            <a:noFill/>
          </a:ln>
        </p:spPr>
      </p:pic>
      <p:pic>
        <p:nvPicPr>
          <p:cNvPr id="10925" name="Google Shape;10925;p151"/>
          <p:cNvPicPr preferRelativeResize="0"/>
          <p:nvPr/>
        </p:nvPicPr>
        <p:blipFill rotWithShape="1">
          <a:blip r:embed="rId13">
            <a:alphaModFix/>
          </a:blip>
          <a:srcRect t="5410"/>
          <a:stretch/>
        </p:blipFill>
        <p:spPr>
          <a:xfrm>
            <a:off x="2368296" y="813816"/>
            <a:ext cx="1024128" cy="969262"/>
          </a:xfrm>
          <a:prstGeom prst="rect">
            <a:avLst/>
          </a:prstGeom>
          <a:noFill/>
          <a:ln>
            <a:noFill/>
          </a:ln>
        </p:spPr>
      </p:pic>
      <p:pic>
        <p:nvPicPr>
          <p:cNvPr id="10926" name="Google Shape;10926;p151"/>
          <p:cNvPicPr preferRelativeResize="0"/>
          <p:nvPr/>
        </p:nvPicPr>
        <p:blipFill rotWithShape="1">
          <a:blip r:embed="rId14">
            <a:alphaModFix/>
          </a:blip>
          <a:srcRect t="5687"/>
          <a:stretch/>
        </p:blipFill>
        <p:spPr>
          <a:xfrm>
            <a:off x="1323625" y="813816"/>
            <a:ext cx="1024128" cy="969262"/>
          </a:xfrm>
          <a:prstGeom prst="rect">
            <a:avLst/>
          </a:prstGeom>
          <a:noFill/>
          <a:ln>
            <a:noFill/>
          </a:ln>
        </p:spPr>
      </p:pic>
      <p:pic>
        <p:nvPicPr>
          <p:cNvPr id="10927" name="Google Shape;10927;p151"/>
          <p:cNvPicPr preferRelativeResize="0"/>
          <p:nvPr/>
        </p:nvPicPr>
        <p:blipFill rotWithShape="1">
          <a:blip r:embed="rId15">
            <a:alphaModFix/>
          </a:blip>
          <a:srcRect t="5410"/>
          <a:stretch/>
        </p:blipFill>
        <p:spPr>
          <a:xfrm>
            <a:off x="4400088" y="813816"/>
            <a:ext cx="1024128" cy="969262"/>
          </a:xfrm>
          <a:prstGeom prst="rect">
            <a:avLst/>
          </a:prstGeom>
          <a:noFill/>
          <a:ln>
            <a:noFill/>
          </a:ln>
        </p:spPr>
      </p:pic>
      <p:pic>
        <p:nvPicPr>
          <p:cNvPr id="10928" name="Google Shape;10928;p151"/>
          <p:cNvPicPr preferRelativeResize="0"/>
          <p:nvPr/>
        </p:nvPicPr>
        <p:blipFill rotWithShape="1">
          <a:blip r:embed="rId16">
            <a:alphaModFix/>
          </a:blip>
          <a:srcRect t="5499"/>
          <a:stretch/>
        </p:blipFill>
        <p:spPr>
          <a:xfrm>
            <a:off x="308313" y="2231136"/>
            <a:ext cx="1033272" cy="969262"/>
          </a:xfrm>
          <a:prstGeom prst="rect">
            <a:avLst/>
          </a:prstGeom>
          <a:noFill/>
          <a:ln>
            <a:noFill/>
          </a:ln>
        </p:spPr>
      </p:pic>
      <p:pic>
        <p:nvPicPr>
          <p:cNvPr id="10929" name="Google Shape;10929;p151"/>
          <p:cNvPicPr preferRelativeResize="0"/>
          <p:nvPr/>
        </p:nvPicPr>
        <p:blipFill rotWithShape="1">
          <a:blip r:embed="rId17">
            <a:alphaModFix/>
          </a:blip>
          <a:srcRect t="5953"/>
          <a:stretch/>
        </p:blipFill>
        <p:spPr>
          <a:xfrm>
            <a:off x="3398275" y="813816"/>
            <a:ext cx="1024128" cy="969262"/>
          </a:xfrm>
          <a:prstGeom prst="rect">
            <a:avLst/>
          </a:prstGeom>
          <a:noFill/>
          <a:ln>
            <a:noFill/>
          </a:ln>
        </p:spPr>
      </p:pic>
      <p:pic>
        <p:nvPicPr>
          <p:cNvPr id="10930" name="Google Shape;10930;p151"/>
          <p:cNvPicPr preferRelativeResize="0"/>
          <p:nvPr/>
        </p:nvPicPr>
        <p:blipFill rotWithShape="1">
          <a:blip r:embed="rId18">
            <a:alphaModFix/>
          </a:blip>
          <a:srcRect t="5970"/>
          <a:stretch/>
        </p:blipFill>
        <p:spPr>
          <a:xfrm>
            <a:off x="7480744" y="2286000"/>
            <a:ext cx="1022223" cy="969262"/>
          </a:xfrm>
          <a:prstGeom prst="rect">
            <a:avLst/>
          </a:prstGeom>
          <a:noFill/>
          <a:ln>
            <a:noFill/>
          </a:ln>
        </p:spPr>
      </p:pic>
      <p:sp>
        <p:nvSpPr>
          <p:cNvPr id="10931" name="Google Shape;10931;p151"/>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10932" name="Google Shape;10932;p151"/>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10933" name="Google Shape;10933;p151"/>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10934" name="Google Shape;10934;p151"/>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10935" name="Google Shape;10935;p151"/>
          <p:cNvSpPr txBox="1"/>
          <p:nvPr/>
        </p:nvSpPr>
        <p:spPr>
          <a:xfrm>
            <a:off x="4524712"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10936" name="Google Shape;10936;p151"/>
          <p:cNvSpPr txBox="1"/>
          <p:nvPr/>
        </p:nvSpPr>
        <p:spPr>
          <a:xfrm>
            <a:off x="5540950"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937" name="Google Shape;10937;p151"/>
          <p:cNvSpPr txBox="1"/>
          <p:nvPr/>
        </p:nvSpPr>
        <p:spPr>
          <a:xfrm>
            <a:off x="6568375"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10938" name="Google Shape;10938;p151"/>
          <p:cNvSpPr txBox="1"/>
          <p:nvPr/>
        </p:nvSpPr>
        <p:spPr>
          <a:xfrm>
            <a:off x="7605401"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10939" name="Google Shape;10939;p151"/>
          <p:cNvSpPr txBox="1"/>
          <p:nvPr/>
        </p:nvSpPr>
        <p:spPr>
          <a:xfrm>
            <a:off x="470160" y="3127248"/>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10940" name="Google Shape;10940;p151"/>
          <p:cNvSpPr txBox="1"/>
          <p:nvPr/>
        </p:nvSpPr>
        <p:spPr>
          <a:xfrm>
            <a:off x="1449294"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10941" name="Google Shape;10941;p151"/>
          <p:cNvSpPr txBox="1"/>
          <p:nvPr/>
        </p:nvSpPr>
        <p:spPr>
          <a:xfrm>
            <a:off x="2491710"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10942" name="Google Shape;10942;p151"/>
          <p:cNvSpPr txBox="1"/>
          <p:nvPr/>
        </p:nvSpPr>
        <p:spPr>
          <a:xfrm>
            <a:off x="3528551"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943" name="Google Shape;10943;p151"/>
          <p:cNvSpPr txBox="1"/>
          <p:nvPr/>
        </p:nvSpPr>
        <p:spPr>
          <a:xfrm>
            <a:off x="4521678"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10944" name="Google Shape;10944;p151"/>
          <p:cNvSpPr txBox="1"/>
          <p:nvPr/>
        </p:nvSpPr>
        <p:spPr>
          <a:xfrm>
            <a:off x="5539113"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10945" name="Google Shape;10945;p151"/>
          <p:cNvSpPr txBox="1"/>
          <p:nvPr/>
        </p:nvSpPr>
        <p:spPr>
          <a:xfrm>
            <a:off x="6569934"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10946" name="Google Shape;10946;p151"/>
          <p:cNvSpPr txBox="1"/>
          <p:nvPr/>
        </p:nvSpPr>
        <p:spPr>
          <a:xfrm>
            <a:off x="7603200"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10947" name="Google Shape;10947;p151"/>
          <p:cNvSpPr/>
          <p:nvPr/>
        </p:nvSpPr>
        <p:spPr>
          <a:xfrm flipH="1">
            <a:off x="783800" y="120700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48" name="Google Shape;10948;p151"/>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49" name="Google Shape;10949;p151"/>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50" name="Google Shape;10950;p151"/>
          <p:cNvCxnSpPr>
            <a:stCxn id="10948"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951" name="Google Shape;10951;p151"/>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10952" name="Google Shape;10952;p151"/>
          <p:cNvCxnSpPr>
            <a:stCxn id="10947" idx="3"/>
          </p:cNvCxnSpPr>
          <p:nvPr/>
        </p:nvCxnSpPr>
        <p:spPr>
          <a:xfrm>
            <a:off x="853194" y="1276658"/>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953" name="Google Shape;10953;p151"/>
          <p:cNvSpPr txBox="1"/>
          <p:nvPr/>
        </p:nvSpPr>
        <p:spPr>
          <a:xfrm>
            <a:off x="1143600" y="1536192"/>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10954" name="Google Shape;10954;p151"/>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955" name="Google Shape;10955;p151"/>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10956" name="Google Shape;10956;p151"/>
          <p:cNvSpPr/>
          <p:nvPr/>
        </p:nvSpPr>
        <p:spPr>
          <a:xfrm flipH="1">
            <a:off x="786384" y="2483461"/>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7" name="Google Shape;10957;p151"/>
          <p:cNvSpPr/>
          <p:nvPr/>
        </p:nvSpPr>
        <p:spPr>
          <a:xfrm flipH="1">
            <a:off x="786384" y="2651024"/>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8" name="Google Shape;10958;p151"/>
          <p:cNvSpPr/>
          <p:nvPr/>
        </p:nvSpPr>
        <p:spPr>
          <a:xfrm flipH="1">
            <a:off x="786384" y="2752761"/>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9" name="Google Shape;10959;p151"/>
          <p:cNvSpPr/>
          <p:nvPr/>
        </p:nvSpPr>
        <p:spPr>
          <a:xfrm flipH="1">
            <a:off x="786384" y="2854474"/>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60" name="Google Shape;10960;p151"/>
          <p:cNvCxnSpPr>
            <a:stCxn id="10956" idx="6"/>
          </p:cNvCxnSpPr>
          <p:nvPr/>
        </p:nvCxnSpPr>
        <p:spPr>
          <a:xfrm flipH="1">
            <a:off x="411384" y="2524261"/>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961" name="Google Shape;10961;p151"/>
          <p:cNvCxnSpPr/>
          <p:nvPr/>
        </p:nvCxnSpPr>
        <p:spPr>
          <a:xfrm flipH="1">
            <a:off x="426575" y="2893786"/>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962" name="Google Shape;10962;p151"/>
          <p:cNvCxnSpPr/>
          <p:nvPr/>
        </p:nvCxnSpPr>
        <p:spPr>
          <a:xfrm flipH="1">
            <a:off x="399275" y="2792061"/>
            <a:ext cx="375000" cy="3000"/>
          </a:xfrm>
          <a:prstGeom prst="straightConnector1">
            <a:avLst/>
          </a:prstGeom>
          <a:noFill/>
          <a:ln w="9525" cap="flat" cmpd="sng">
            <a:solidFill>
              <a:srgbClr val="FF0E0E"/>
            </a:solidFill>
            <a:prstDash val="solid"/>
            <a:round/>
            <a:headEnd type="none" w="sm" len="sm"/>
            <a:tailEnd type="triangle" w="sm" len="sm"/>
          </a:ln>
        </p:spPr>
      </p:cxnSp>
      <p:sp>
        <p:nvSpPr>
          <p:cNvPr id="10963" name="Google Shape;10963;p151"/>
          <p:cNvSpPr txBox="1"/>
          <p:nvPr/>
        </p:nvSpPr>
        <p:spPr>
          <a:xfrm>
            <a:off x="107575" y="2339336"/>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10964" name="Google Shape;10964;p151"/>
          <p:cNvSpPr txBox="1"/>
          <p:nvPr/>
        </p:nvSpPr>
        <p:spPr>
          <a:xfrm>
            <a:off x="57775" y="2616561"/>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10965" name="Google Shape;10965;p151"/>
          <p:cNvSpPr txBox="1"/>
          <p:nvPr/>
        </p:nvSpPr>
        <p:spPr>
          <a:xfrm>
            <a:off x="208825" y="2893786"/>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10966" name="Google Shape;10966;p151"/>
          <p:cNvCxnSpPr>
            <a:stCxn id="10957" idx="3"/>
          </p:cNvCxnSpPr>
          <p:nvPr/>
        </p:nvCxnSpPr>
        <p:spPr>
          <a:xfrm>
            <a:off x="855778" y="2720674"/>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967" name="Google Shape;10967;p151"/>
          <p:cNvSpPr txBox="1"/>
          <p:nvPr/>
        </p:nvSpPr>
        <p:spPr>
          <a:xfrm>
            <a:off x="1158488" y="2998774"/>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10968" name="Google Shape;10968;p151"/>
          <p:cNvPicPr preferRelativeResize="0"/>
          <p:nvPr/>
        </p:nvPicPr>
        <p:blipFill>
          <a:blip r:embed="rId19">
            <a:alphaModFix/>
          </a:blip>
          <a:stretch>
            <a:fillRect/>
          </a:stretch>
        </p:blipFill>
        <p:spPr>
          <a:xfrm>
            <a:off x="8549640" y="850392"/>
            <a:ext cx="297030" cy="964024"/>
          </a:xfrm>
          <a:prstGeom prst="rect">
            <a:avLst/>
          </a:prstGeom>
          <a:noFill/>
          <a:ln>
            <a:noFill/>
          </a:ln>
        </p:spPr>
      </p:pic>
      <p:sp>
        <p:nvSpPr>
          <p:cNvPr id="10969" name="Google Shape;10969;p151"/>
          <p:cNvSpPr/>
          <p:nvPr/>
        </p:nvSpPr>
        <p:spPr>
          <a:xfrm>
            <a:off x="8706245" y="970998"/>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51"/>
          <p:cNvSpPr txBox="1"/>
          <p:nvPr/>
        </p:nvSpPr>
        <p:spPr>
          <a:xfrm>
            <a:off x="8622792" y="86577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71" name="Google Shape;10971;p151"/>
          <p:cNvSpPr txBox="1"/>
          <p:nvPr/>
        </p:nvSpPr>
        <p:spPr>
          <a:xfrm>
            <a:off x="8622792" y="15560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72" name="Google Shape;10972;p151"/>
          <p:cNvSpPr/>
          <p:nvPr/>
        </p:nvSpPr>
        <p:spPr>
          <a:xfrm>
            <a:off x="8573383" y="859036"/>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151"/>
          <p:cNvSpPr txBox="1"/>
          <p:nvPr/>
        </p:nvSpPr>
        <p:spPr>
          <a:xfrm>
            <a:off x="8651087" y="225856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0974" name="Google Shape;10974;p151"/>
          <p:cNvPicPr preferRelativeResize="0"/>
          <p:nvPr/>
        </p:nvPicPr>
        <p:blipFill>
          <a:blip r:embed="rId19">
            <a:alphaModFix/>
          </a:blip>
          <a:stretch>
            <a:fillRect/>
          </a:stretch>
        </p:blipFill>
        <p:spPr>
          <a:xfrm>
            <a:off x="8550436" y="2292305"/>
            <a:ext cx="297030" cy="964024"/>
          </a:xfrm>
          <a:prstGeom prst="rect">
            <a:avLst/>
          </a:prstGeom>
          <a:noFill/>
          <a:ln>
            <a:noFill/>
          </a:ln>
        </p:spPr>
      </p:pic>
      <p:sp>
        <p:nvSpPr>
          <p:cNvPr id="10975" name="Google Shape;10975;p151"/>
          <p:cNvSpPr/>
          <p:nvPr/>
        </p:nvSpPr>
        <p:spPr>
          <a:xfrm>
            <a:off x="8707041" y="2422356"/>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151"/>
          <p:cNvSpPr txBox="1"/>
          <p:nvPr/>
        </p:nvSpPr>
        <p:spPr>
          <a:xfrm>
            <a:off x="8622792" y="235000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77" name="Google Shape;10977;p151"/>
          <p:cNvSpPr txBox="1"/>
          <p:nvPr/>
        </p:nvSpPr>
        <p:spPr>
          <a:xfrm>
            <a:off x="8622792" y="3007156"/>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78" name="Google Shape;10978;p151"/>
          <p:cNvSpPr/>
          <p:nvPr/>
        </p:nvSpPr>
        <p:spPr>
          <a:xfrm>
            <a:off x="8565999" y="2346669"/>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982"/>
        <p:cNvGrpSpPr/>
        <p:nvPr/>
      </p:nvGrpSpPr>
      <p:grpSpPr>
        <a:xfrm>
          <a:off x="0" y="0"/>
          <a:ext cx="0" cy="0"/>
          <a:chOff x="0" y="0"/>
          <a:chExt cx="0" cy="0"/>
        </a:xfrm>
      </p:grpSpPr>
      <p:pic>
        <p:nvPicPr>
          <p:cNvPr id="10983" name="Google Shape;10983;p152"/>
          <p:cNvPicPr preferRelativeResize="0"/>
          <p:nvPr/>
        </p:nvPicPr>
        <p:blipFill rotWithShape="1">
          <a:blip r:embed="rId3">
            <a:alphaModFix/>
          </a:blip>
          <a:srcRect t="6375"/>
          <a:stretch/>
        </p:blipFill>
        <p:spPr>
          <a:xfrm>
            <a:off x="1825063" y="0"/>
            <a:ext cx="5493862" cy="5143501"/>
          </a:xfrm>
          <a:prstGeom prst="rect">
            <a:avLst/>
          </a:prstGeom>
          <a:noFill/>
          <a:ln>
            <a:noFill/>
          </a:ln>
        </p:spPr>
      </p:pic>
      <p:sp>
        <p:nvSpPr>
          <p:cNvPr id="10984" name="Google Shape;10984;p152"/>
          <p:cNvSpPr/>
          <p:nvPr/>
        </p:nvSpPr>
        <p:spPr>
          <a:xfrm>
            <a:off x="4523238" y="2328375"/>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52"/>
          <p:cNvSpPr/>
          <p:nvPr/>
        </p:nvSpPr>
        <p:spPr>
          <a:xfrm>
            <a:off x="35659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52"/>
          <p:cNvSpPr/>
          <p:nvPr/>
        </p:nvSpPr>
        <p:spPr>
          <a:xfrm>
            <a:off x="55211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7" name="Google Shape;10987;p152"/>
          <p:cNvCxnSpPr/>
          <p:nvPr/>
        </p:nvCxnSpPr>
        <p:spPr>
          <a:xfrm rot="10800000" flipH="1">
            <a:off x="5589700" y="713875"/>
            <a:ext cx="600300" cy="1687500"/>
          </a:xfrm>
          <a:prstGeom prst="straightConnector1">
            <a:avLst/>
          </a:prstGeom>
          <a:noFill/>
          <a:ln w="38100" cap="flat" cmpd="sng">
            <a:solidFill>
              <a:srgbClr val="FF0E0E"/>
            </a:solidFill>
            <a:prstDash val="solid"/>
            <a:round/>
            <a:headEnd type="none" w="med" len="med"/>
            <a:tailEnd type="none" w="med" len="med"/>
          </a:ln>
        </p:spPr>
      </p:cxnSp>
      <p:cxnSp>
        <p:nvCxnSpPr>
          <p:cNvPr id="10988" name="Google Shape;10988;p152"/>
          <p:cNvCxnSpPr/>
          <p:nvPr/>
        </p:nvCxnSpPr>
        <p:spPr>
          <a:xfrm>
            <a:off x="6190488"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89" name="Google Shape;10989;p152"/>
          <p:cNvSpPr txBox="1"/>
          <p:nvPr/>
        </p:nvSpPr>
        <p:spPr>
          <a:xfrm>
            <a:off x="64496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C4</a:t>
            </a:r>
            <a:endParaRPr sz="2000" b="1">
              <a:solidFill>
                <a:srgbClr val="FF0E0E"/>
              </a:solidFill>
              <a:latin typeface="Times New Roman"/>
              <a:ea typeface="Times New Roman"/>
              <a:cs typeface="Times New Roman"/>
              <a:sym typeface="Times New Roman"/>
            </a:endParaRPr>
          </a:p>
        </p:txBody>
      </p:sp>
      <p:cxnSp>
        <p:nvCxnSpPr>
          <p:cNvPr id="10990" name="Google Shape;10990;p152"/>
          <p:cNvCxnSpPr/>
          <p:nvPr/>
        </p:nvCxnSpPr>
        <p:spPr>
          <a:xfrm rot="10800000">
            <a:off x="2871900" y="713875"/>
            <a:ext cx="746400" cy="1687500"/>
          </a:xfrm>
          <a:prstGeom prst="straightConnector1">
            <a:avLst/>
          </a:prstGeom>
          <a:noFill/>
          <a:ln w="38100" cap="flat" cmpd="sng">
            <a:solidFill>
              <a:srgbClr val="FF0E0E"/>
            </a:solidFill>
            <a:prstDash val="solid"/>
            <a:round/>
            <a:headEnd type="none" w="med" len="med"/>
            <a:tailEnd type="none" w="med" len="med"/>
          </a:ln>
        </p:spPr>
      </p:cxnSp>
      <p:cxnSp>
        <p:nvCxnSpPr>
          <p:cNvPr id="10991" name="Google Shape;10991;p152"/>
          <p:cNvCxnSpPr/>
          <p:nvPr/>
        </p:nvCxnSpPr>
        <p:spPr>
          <a:xfrm>
            <a:off x="1987500"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2" name="Google Shape;10992;p152"/>
          <p:cNvSpPr txBox="1"/>
          <p:nvPr/>
        </p:nvSpPr>
        <p:spPr>
          <a:xfrm>
            <a:off x="-501900" y="170375"/>
            <a:ext cx="5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E0E"/>
                </a:solidFill>
                <a:latin typeface="Times New Roman"/>
                <a:ea typeface="Times New Roman"/>
                <a:cs typeface="Times New Roman"/>
                <a:sym typeface="Times New Roman"/>
              </a:rPr>
              <a:t>C4</a:t>
            </a:r>
            <a:endParaRPr b="1">
              <a:solidFill>
                <a:srgbClr val="FF0E0E"/>
              </a:solidFill>
              <a:latin typeface="Times New Roman"/>
              <a:ea typeface="Times New Roman"/>
              <a:cs typeface="Times New Roman"/>
              <a:sym typeface="Times New Roman"/>
            </a:endParaRPr>
          </a:p>
        </p:txBody>
      </p:sp>
      <p:sp>
        <p:nvSpPr>
          <p:cNvPr id="10993" name="Google Shape;10993;p152"/>
          <p:cNvSpPr txBox="1"/>
          <p:nvPr/>
        </p:nvSpPr>
        <p:spPr>
          <a:xfrm>
            <a:off x="21787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C3</a:t>
            </a:r>
            <a:endParaRPr sz="2000" b="1">
              <a:solidFill>
                <a:srgbClr val="FF0E0E"/>
              </a:solidFill>
              <a:latin typeface="Times New Roman"/>
              <a:ea typeface="Times New Roman"/>
              <a:cs typeface="Times New Roman"/>
              <a:sym typeface="Times New Roman"/>
            </a:endParaRPr>
          </a:p>
        </p:txBody>
      </p:sp>
      <p:cxnSp>
        <p:nvCxnSpPr>
          <p:cNvPr id="10994" name="Google Shape;10994;p152"/>
          <p:cNvCxnSpPr/>
          <p:nvPr/>
        </p:nvCxnSpPr>
        <p:spPr>
          <a:xfrm>
            <a:off x="4572000" y="2401375"/>
            <a:ext cx="1739700" cy="2263500"/>
          </a:xfrm>
          <a:prstGeom prst="straightConnector1">
            <a:avLst/>
          </a:prstGeom>
          <a:noFill/>
          <a:ln w="38100" cap="flat" cmpd="sng">
            <a:solidFill>
              <a:srgbClr val="FF0E0E"/>
            </a:solidFill>
            <a:prstDash val="solid"/>
            <a:round/>
            <a:headEnd type="none" w="med" len="med"/>
            <a:tailEnd type="none" w="med" len="med"/>
          </a:ln>
        </p:spPr>
      </p:cxnSp>
      <p:cxnSp>
        <p:nvCxnSpPr>
          <p:cNvPr id="10995" name="Google Shape;10995;p152"/>
          <p:cNvCxnSpPr/>
          <p:nvPr/>
        </p:nvCxnSpPr>
        <p:spPr>
          <a:xfrm>
            <a:off x="6311700" y="4664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6" name="Google Shape;10996;p152"/>
          <p:cNvSpPr txBox="1"/>
          <p:nvPr/>
        </p:nvSpPr>
        <p:spPr>
          <a:xfrm>
            <a:off x="6449650" y="4218725"/>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Cz</a:t>
            </a:r>
            <a:endParaRPr sz="2000" b="1">
              <a:solidFill>
                <a:srgbClr val="FF0E0E"/>
              </a:solidFill>
              <a:latin typeface="Times New Roman"/>
              <a:ea typeface="Times New Roman"/>
              <a:cs typeface="Times New Roman"/>
              <a:sym typeface="Times New Roman"/>
            </a:endParaRPr>
          </a:p>
        </p:txBody>
      </p:sp>
      <p:pic>
        <p:nvPicPr>
          <p:cNvPr id="10997" name="Google Shape;10997;p152"/>
          <p:cNvPicPr preferRelativeResize="0"/>
          <p:nvPr/>
        </p:nvPicPr>
        <p:blipFill>
          <a:blip r:embed="rId4">
            <a:alphaModFix/>
          </a:blip>
          <a:stretch>
            <a:fillRect/>
          </a:stretch>
        </p:blipFill>
        <p:spPr>
          <a:xfrm>
            <a:off x="8381700" y="1403575"/>
            <a:ext cx="2815150" cy="28151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001"/>
        <p:cNvGrpSpPr/>
        <p:nvPr/>
      </p:nvGrpSpPr>
      <p:grpSpPr>
        <a:xfrm>
          <a:off x="0" y="0"/>
          <a:ext cx="0" cy="0"/>
          <a:chOff x="0" y="0"/>
          <a:chExt cx="0" cy="0"/>
        </a:xfrm>
      </p:grpSpPr>
      <p:pic>
        <p:nvPicPr>
          <p:cNvPr id="11002" name="Google Shape;11002;p153"/>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11003" name="Google Shape;11003;p153"/>
          <p:cNvSpPr txBox="1"/>
          <p:nvPr/>
        </p:nvSpPr>
        <p:spPr>
          <a:xfrm>
            <a:off x="3785556"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#10</a:t>
            </a:r>
            <a:endParaRPr sz="2000">
              <a:latin typeface="Times New Roman"/>
              <a:ea typeface="Times New Roman"/>
              <a:cs typeface="Times New Roman"/>
              <a:sym typeface="Times New Roman"/>
            </a:endParaRPr>
          </a:p>
        </p:txBody>
      </p:sp>
      <p:pic>
        <p:nvPicPr>
          <p:cNvPr id="11004" name="Google Shape;11004;p153"/>
          <p:cNvPicPr preferRelativeResize="0"/>
          <p:nvPr/>
        </p:nvPicPr>
        <p:blipFill rotWithShape="1">
          <a:blip r:embed="rId4">
            <a:alphaModFix/>
          </a:blip>
          <a:srcRect t="5900"/>
          <a:stretch/>
        </p:blipFill>
        <p:spPr>
          <a:xfrm>
            <a:off x="5937650" y="1065925"/>
            <a:ext cx="2445527" cy="2301302"/>
          </a:xfrm>
          <a:prstGeom prst="rect">
            <a:avLst/>
          </a:prstGeom>
          <a:noFill/>
          <a:ln>
            <a:noFill/>
          </a:ln>
        </p:spPr>
      </p:pic>
      <p:sp>
        <p:nvSpPr>
          <p:cNvPr id="11005" name="Google Shape;11005;p153"/>
          <p:cNvSpPr txBox="1"/>
          <p:nvPr/>
        </p:nvSpPr>
        <p:spPr>
          <a:xfrm>
            <a:off x="6382152" y="33005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#12</a:t>
            </a:r>
            <a:endParaRPr sz="2000">
              <a:latin typeface="Times New Roman"/>
              <a:ea typeface="Times New Roman"/>
              <a:cs typeface="Times New Roman"/>
              <a:sym typeface="Times New Roman"/>
            </a:endParaRPr>
          </a:p>
        </p:txBody>
      </p:sp>
      <p:pic>
        <p:nvPicPr>
          <p:cNvPr id="11006" name="Google Shape;11006;p153"/>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11007" name="Google Shape;11007;p153"/>
          <p:cNvSpPr txBox="1"/>
          <p:nvPr/>
        </p:nvSpPr>
        <p:spPr>
          <a:xfrm>
            <a:off x="1197804"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#3</a:t>
            </a:r>
            <a:endParaRPr sz="2000">
              <a:latin typeface="Times New Roman"/>
              <a:ea typeface="Times New Roman"/>
              <a:cs typeface="Times New Roman"/>
              <a:sym typeface="Times New Roman"/>
            </a:endParaRPr>
          </a:p>
        </p:txBody>
      </p:sp>
      <p:pic>
        <p:nvPicPr>
          <p:cNvPr id="11008" name="Google Shape;11008;p153"/>
          <p:cNvPicPr preferRelativeResize="0"/>
          <p:nvPr/>
        </p:nvPicPr>
        <p:blipFill rotWithShape="1">
          <a:blip r:embed="rId6">
            <a:alphaModFix/>
          </a:blip>
          <a:srcRect t="5731"/>
          <a:stretch/>
        </p:blipFill>
        <p:spPr>
          <a:xfrm>
            <a:off x="3343900" y="1061463"/>
            <a:ext cx="2445527" cy="230521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012"/>
        <p:cNvGrpSpPr/>
        <p:nvPr/>
      </p:nvGrpSpPr>
      <p:grpSpPr>
        <a:xfrm>
          <a:off x="0" y="0"/>
          <a:ext cx="0" cy="0"/>
          <a:chOff x="0" y="0"/>
          <a:chExt cx="0" cy="0"/>
        </a:xfrm>
      </p:grpSpPr>
      <p:pic>
        <p:nvPicPr>
          <p:cNvPr id="11013" name="Google Shape;11013;p154"/>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11014" name="Google Shape;11014;p154"/>
          <p:cNvSpPr txBox="1"/>
          <p:nvPr/>
        </p:nvSpPr>
        <p:spPr>
          <a:xfrm>
            <a:off x="408845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#10</a:t>
            </a:r>
            <a:endParaRPr sz="1200">
              <a:latin typeface="Times New Roman"/>
              <a:ea typeface="Times New Roman"/>
              <a:cs typeface="Times New Roman"/>
              <a:sym typeface="Times New Roman"/>
            </a:endParaRPr>
          </a:p>
        </p:txBody>
      </p:sp>
      <p:pic>
        <p:nvPicPr>
          <p:cNvPr id="11015" name="Google Shape;11015;p154"/>
          <p:cNvPicPr preferRelativeResize="0"/>
          <p:nvPr/>
        </p:nvPicPr>
        <p:blipFill rotWithShape="1">
          <a:blip r:embed="rId4">
            <a:alphaModFix/>
          </a:blip>
          <a:srcRect t="5900"/>
          <a:stretch/>
        </p:blipFill>
        <p:spPr>
          <a:xfrm>
            <a:off x="5937638" y="1065825"/>
            <a:ext cx="2445527" cy="2301307"/>
          </a:xfrm>
          <a:prstGeom prst="rect">
            <a:avLst/>
          </a:prstGeom>
          <a:noFill/>
          <a:ln>
            <a:noFill/>
          </a:ln>
        </p:spPr>
      </p:pic>
      <p:sp>
        <p:nvSpPr>
          <p:cNvPr id="11016" name="Google Shape;11016;p154"/>
          <p:cNvSpPr txBox="1"/>
          <p:nvPr/>
        </p:nvSpPr>
        <p:spPr>
          <a:xfrm>
            <a:off x="6715513" y="32950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#12</a:t>
            </a:r>
            <a:endParaRPr sz="1200">
              <a:latin typeface="Times New Roman"/>
              <a:ea typeface="Times New Roman"/>
              <a:cs typeface="Times New Roman"/>
              <a:sym typeface="Times New Roman"/>
            </a:endParaRPr>
          </a:p>
        </p:txBody>
      </p:sp>
      <p:pic>
        <p:nvPicPr>
          <p:cNvPr id="11017" name="Google Shape;11017;p154"/>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11018" name="Google Shape;11018;p154"/>
          <p:cNvSpPr txBox="1"/>
          <p:nvPr/>
        </p:nvSpPr>
        <p:spPr>
          <a:xfrm>
            <a:off x="149470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#3</a:t>
            </a:r>
            <a:endParaRPr sz="1200">
              <a:latin typeface="Times New Roman"/>
              <a:ea typeface="Times New Roman"/>
              <a:cs typeface="Times New Roman"/>
              <a:sym typeface="Times New Roman"/>
            </a:endParaRPr>
          </a:p>
        </p:txBody>
      </p:sp>
      <p:cxnSp>
        <p:nvCxnSpPr>
          <p:cNvPr id="11019" name="Google Shape;11019;p154"/>
          <p:cNvCxnSpPr/>
          <p:nvPr/>
        </p:nvCxnSpPr>
        <p:spPr>
          <a:xfrm>
            <a:off x="394250" y="1176700"/>
            <a:ext cx="7982100" cy="2474700"/>
          </a:xfrm>
          <a:prstGeom prst="straightConnector1">
            <a:avLst/>
          </a:prstGeom>
          <a:noFill/>
          <a:ln w="9525" cap="flat" cmpd="sng">
            <a:solidFill>
              <a:schemeClr val="dk2"/>
            </a:solidFill>
            <a:prstDash val="solid"/>
            <a:round/>
            <a:headEnd type="none" w="med" len="med"/>
            <a:tailEnd type="none" w="med" len="med"/>
          </a:ln>
        </p:spPr>
      </p:cxnSp>
      <p:cxnSp>
        <p:nvCxnSpPr>
          <p:cNvPr id="11020" name="Google Shape;11020;p154"/>
          <p:cNvCxnSpPr/>
          <p:nvPr/>
        </p:nvCxnSpPr>
        <p:spPr>
          <a:xfrm rot="10800000" flipH="1">
            <a:off x="448850" y="915950"/>
            <a:ext cx="7878900" cy="253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024"/>
        <p:cNvGrpSpPr/>
        <p:nvPr/>
      </p:nvGrpSpPr>
      <p:grpSpPr>
        <a:xfrm>
          <a:off x="0" y="0"/>
          <a:ext cx="0" cy="0"/>
          <a:chOff x="0" y="0"/>
          <a:chExt cx="0" cy="0"/>
        </a:xfrm>
      </p:grpSpPr>
      <p:sp>
        <p:nvSpPr>
          <p:cNvPr id="11025" name="Google Shape;11025;p155"/>
          <p:cNvSpPr/>
          <p:nvPr/>
        </p:nvSpPr>
        <p:spPr>
          <a:xfrm>
            <a:off x="36748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155"/>
          <p:cNvSpPr/>
          <p:nvPr/>
        </p:nvSpPr>
        <p:spPr>
          <a:xfrm>
            <a:off x="4350418"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55"/>
          <p:cNvSpPr/>
          <p:nvPr/>
        </p:nvSpPr>
        <p:spPr>
          <a:xfrm>
            <a:off x="50259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55"/>
          <p:cNvSpPr/>
          <p:nvPr/>
        </p:nvSpPr>
        <p:spPr>
          <a:xfrm>
            <a:off x="57015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155"/>
          <p:cNvSpPr/>
          <p:nvPr/>
        </p:nvSpPr>
        <p:spPr>
          <a:xfrm>
            <a:off x="63770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155"/>
          <p:cNvSpPr/>
          <p:nvPr/>
        </p:nvSpPr>
        <p:spPr>
          <a:xfrm>
            <a:off x="7052630"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55"/>
          <p:cNvSpPr/>
          <p:nvPr/>
        </p:nvSpPr>
        <p:spPr>
          <a:xfrm>
            <a:off x="77281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155"/>
          <p:cNvSpPr/>
          <p:nvPr/>
        </p:nvSpPr>
        <p:spPr>
          <a:xfrm>
            <a:off x="84037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155"/>
          <p:cNvSpPr/>
          <p:nvPr/>
        </p:nvSpPr>
        <p:spPr>
          <a:xfrm>
            <a:off x="9537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155"/>
          <p:cNvSpPr/>
          <p:nvPr/>
        </p:nvSpPr>
        <p:spPr>
          <a:xfrm>
            <a:off x="1634055"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155"/>
          <p:cNvSpPr/>
          <p:nvPr/>
        </p:nvSpPr>
        <p:spPr>
          <a:xfrm>
            <a:off x="231432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155"/>
          <p:cNvSpPr/>
          <p:nvPr/>
        </p:nvSpPr>
        <p:spPr>
          <a:xfrm>
            <a:off x="2994596"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37" name="Google Shape;11037;p155"/>
          <p:cNvPicPr preferRelativeResize="0"/>
          <p:nvPr/>
        </p:nvPicPr>
        <p:blipFill rotWithShape="1">
          <a:blip r:embed="rId3">
            <a:alphaModFix/>
          </a:blip>
          <a:srcRect t="5695"/>
          <a:stretch/>
        </p:blipFill>
        <p:spPr>
          <a:xfrm>
            <a:off x="771800" y="997563"/>
            <a:ext cx="727849" cy="662584"/>
          </a:xfrm>
          <a:prstGeom prst="rect">
            <a:avLst/>
          </a:prstGeom>
          <a:noFill/>
          <a:ln>
            <a:noFill/>
          </a:ln>
        </p:spPr>
      </p:pic>
      <p:cxnSp>
        <p:nvCxnSpPr>
          <p:cNvPr id="11038" name="Google Shape;11038;p155"/>
          <p:cNvCxnSpPr/>
          <p:nvPr/>
        </p:nvCxnSpPr>
        <p:spPr>
          <a:xfrm>
            <a:off x="751750" y="818488"/>
            <a:ext cx="0" cy="3506400"/>
          </a:xfrm>
          <a:prstGeom prst="straightConnector1">
            <a:avLst/>
          </a:prstGeom>
          <a:noFill/>
          <a:ln w="9525" cap="flat" cmpd="sng">
            <a:solidFill>
              <a:schemeClr val="dk1"/>
            </a:solidFill>
            <a:prstDash val="solid"/>
            <a:round/>
            <a:headEnd type="triangle" w="med" len="med"/>
            <a:tailEnd type="none" w="med" len="med"/>
          </a:ln>
        </p:spPr>
      </p:cxnSp>
      <p:cxnSp>
        <p:nvCxnSpPr>
          <p:cNvPr id="11039" name="Google Shape;11039;p155"/>
          <p:cNvCxnSpPr/>
          <p:nvPr/>
        </p:nvCxnSpPr>
        <p:spPr>
          <a:xfrm>
            <a:off x="751750" y="4325015"/>
            <a:ext cx="8169600" cy="0"/>
          </a:xfrm>
          <a:prstGeom prst="straightConnector1">
            <a:avLst/>
          </a:prstGeom>
          <a:noFill/>
          <a:ln w="9525" cap="flat" cmpd="sng">
            <a:solidFill>
              <a:schemeClr val="dk1"/>
            </a:solidFill>
            <a:prstDash val="solid"/>
            <a:round/>
            <a:headEnd type="none" w="med" len="med"/>
            <a:tailEnd type="triangle" w="med" len="med"/>
          </a:ln>
        </p:spPr>
      </p:cxnSp>
      <p:pic>
        <p:nvPicPr>
          <p:cNvPr id="11040" name="Google Shape;11040;p155"/>
          <p:cNvPicPr preferRelativeResize="0"/>
          <p:nvPr/>
        </p:nvPicPr>
        <p:blipFill rotWithShape="1">
          <a:blip r:embed="rId3">
            <a:alphaModFix/>
          </a:blip>
          <a:srcRect t="5695"/>
          <a:stretch/>
        </p:blipFill>
        <p:spPr>
          <a:xfrm>
            <a:off x="1452075" y="997563"/>
            <a:ext cx="727849" cy="662584"/>
          </a:xfrm>
          <a:prstGeom prst="rect">
            <a:avLst/>
          </a:prstGeom>
          <a:noFill/>
          <a:ln>
            <a:noFill/>
          </a:ln>
        </p:spPr>
      </p:pic>
      <p:pic>
        <p:nvPicPr>
          <p:cNvPr id="11041" name="Google Shape;11041;p155"/>
          <p:cNvPicPr preferRelativeResize="0"/>
          <p:nvPr/>
        </p:nvPicPr>
        <p:blipFill rotWithShape="1">
          <a:blip r:embed="rId3">
            <a:alphaModFix/>
          </a:blip>
          <a:srcRect t="5695"/>
          <a:stretch/>
        </p:blipFill>
        <p:spPr>
          <a:xfrm>
            <a:off x="2132350" y="997563"/>
            <a:ext cx="727849" cy="662584"/>
          </a:xfrm>
          <a:prstGeom prst="rect">
            <a:avLst/>
          </a:prstGeom>
          <a:noFill/>
          <a:ln>
            <a:noFill/>
          </a:ln>
        </p:spPr>
      </p:pic>
      <p:pic>
        <p:nvPicPr>
          <p:cNvPr id="11042" name="Google Shape;11042;p155"/>
          <p:cNvPicPr preferRelativeResize="0"/>
          <p:nvPr/>
        </p:nvPicPr>
        <p:blipFill rotWithShape="1">
          <a:blip r:embed="rId3">
            <a:alphaModFix/>
          </a:blip>
          <a:srcRect t="5695"/>
          <a:stretch/>
        </p:blipFill>
        <p:spPr>
          <a:xfrm>
            <a:off x="2812625" y="997563"/>
            <a:ext cx="727849" cy="662584"/>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046"/>
        <p:cNvGrpSpPr/>
        <p:nvPr/>
      </p:nvGrpSpPr>
      <p:grpSpPr>
        <a:xfrm>
          <a:off x="0" y="0"/>
          <a:ext cx="0" cy="0"/>
          <a:chOff x="0" y="0"/>
          <a:chExt cx="0" cy="0"/>
        </a:xfrm>
      </p:grpSpPr>
      <p:sp>
        <p:nvSpPr>
          <p:cNvPr id="11047" name="Google Shape;11047;p156"/>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48" name="Google Shape;11048;p156"/>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11049" name="Google Shape;11049;p156"/>
          <p:cNvPicPr preferRelativeResize="0"/>
          <p:nvPr/>
        </p:nvPicPr>
        <p:blipFill>
          <a:blip r:embed="rId3">
            <a:alphaModFix/>
          </a:blip>
          <a:stretch>
            <a:fillRect/>
          </a:stretch>
        </p:blipFill>
        <p:spPr>
          <a:xfrm>
            <a:off x="77174" y="192375"/>
            <a:ext cx="2260526" cy="1706398"/>
          </a:xfrm>
          <a:prstGeom prst="rect">
            <a:avLst/>
          </a:prstGeom>
          <a:noFill/>
          <a:ln>
            <a:noFill/>
          </a:ln>
        </p:spPr>
      </p:pic>
      <p:pic>
        <p:nvPicPr>
          <p:cNvPr id="11050" name="Google Shape;11050;p156"/>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11051" name="Google Shape;11051;p156"/>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156"/>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156"/>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4" name="Google Shape;11054;p156"/>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5" name="Google Shape;11055;p156"/>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6" name="Google Shape;11056;p156"/>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7" name="Google Shape;11057;p156"/>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8" name="Google Shape;11058;p156"/>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9" name="Google Shape;11059;p156"/>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0" name="Google Shape;11060;p156"/>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1" name="Google Shape;11061;p156"/>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2" name="Google Shape;11062;p156"/>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3" name="Google Shape;11063;p156"/>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4" name="Google Shape;11064;p156"/>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5" name="Google Shape;11065;p156"/>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6" name="Google Shape;11066;p156"/>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7" name="Google Shape;11067;p156"/>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8" name="Google Shape;11068;p156"/>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9" name="Google Shape;11069;p156"/>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0" name="Google Shape;11070;p156"/>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1" name="Google Shape;11071;p156"/>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2" name="Google Shape;11072;p156"/>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3" name="Google Shape;11073;p156"/>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74" name="Google Shape;11074;p156"/>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75" name="Google Shape;11075;p156"/>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76" name="Google Shape;11076;p156"/>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1077" name="Google Shape;11077;p156"/>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1078" name="Google Shape;11078;p156"/>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79" name="Google Shape;11079;p156"/>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0" name="Google Shape;11080;p156"/>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81" name="Google Shape;11081;p156"/>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2" name="Google Shape;11082;p156"/>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83" name="Google Shape;11083;p156"/>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4" name="Google Shape;11084;p156"/>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85" name="Google Shape;11085;p156"/>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156"/>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156"/>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8" name="Google Shape;11088;p156"/>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89" name="Google Shape;11089;p156"/>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0" name="Google Shape;11090;p156"/>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091" name="Google Shape;11091;p156"/>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092" name="Google Shape;11092;p156"/>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93" name="Google Shape;11093;p156"/>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4" name="Google Shape;11094;p156"/>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95" name="Google Shape;11095;p156"/>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6" name="Google Shape;11096;p156"/>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097" name="Google Shape;11097;p156"/>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98" name="Google Shape;11098;p156"/>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9" name="Google Shape;11099;p156"/>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100" name="Google Shape;11100;p156"/>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156"/>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156"/>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03" name="Google Shape;11103;p156"/>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4" name="Google Shape;11104;p156"/>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5" name="Google Shape;11105;p156"/>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106" name="Google Shape;11106;p156"/>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07" name="Google Shape;11107;p156"/>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8" name="Google Shape;11108;p156"/>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9" name="Google Shape;11109;p156"/>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110" name="Google Shape;11110;p156"/>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11" name="Google Shape;11111;p156"/>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112" name="Google Shape;11112;p156"/>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13" name="Google Shape;11113;p156"/>
          <p:cNvCxnSpPr>
            <a:stCxn id="11084" idx="3"/>
            <a:endCxn id="11099"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4" name="Google Shape;11114;p156"/>
          <p:cNvCxnSpPr>
            <a:stCxn id="11090" idx="3"/>
            <a:endCxn id="11105"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5" name="Google Shape;11115;p156"/>
          <p:cNvCxnSpPr>
            <a:stCxn id="11094" idx="3"/>
            <a:endCxn id="11109"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6" name="Google Shape;11116;p156"/>
          <p:cNvCxnSpPr>
            <a:stCxn id="11096" idx="3"/>
            <a:endCxn id="11111"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7" name="Google Shape;11117;p156"/>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18" name="Google Shape;11118;p156"/>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19" name="Google Shape;11119;p156"/>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20" name="Google Shape;11120;p156"/>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21" name="Google Shape;11121;p156"/>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22" name="Google Shape;11122;p156"/>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156"/>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156"/>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156"/>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156"/>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156"/>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28" name="Google Shape;11128;p156"/>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29" name="Google Shape;11129;p156"/>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0" name="Google Shape;11130;p156"/>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1" name="Google Shape;11131;p156"/>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32" name="Google Shape;11132;p156"/>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156"/>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156"/>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35" name="Google Shape;11135;p156"/>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6" name="Google Shape;11136;p156"/>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7" name="Google Shape;11137;p156"/>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8" name="Google Shape;11138;p156"/>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9" name="Google Shape;11139;p156"/>
          <p:cNvCxnSpPr>
            <a:stCxn id="11065" idx="3"/>
            <a:endCxn id="11069"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0" name="Google Shape;11140;p156"/>
          <p:cNvCxnSpPr>
            <a:stCxn id="11066" idx="3"/>
            <a:endCxn id="11070"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1" name="Google Shape;11141;p156"/>
          <p:cNvCxnSpPr>
            <a:stCxn id="11067" idx="3"/>
            <a:endCxn id="11071"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2" name="Google Shape;11142;p156"/>
          <p:cNvCxnSpPr>
            <a:stCxn id="11068" idx="3"/>
            <a:endCxn id="11072"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3" name="Google Shape;11143;p156"/>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44" name="Google Shape;11144;p156"/>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45" name="Google Shape;11145;p156"/>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46" name="Google Shape;11146;p156"/>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47" name="Google Shape;11147;p156"/>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48" name="Google Shape;11148;p156"/>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49" name="Google Shape;11149;p156"/>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50" name="Google Shape;11150;p156"/>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156"/>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56"/>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156"/>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4" name="Google Shape;11154;p156"/>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55" name="Google Shape;11155;p156"/>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6" name="Google Shape;11156;p156"/>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57" name="Google Shape;11157;p156"/>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8" name="Google Shape;11158;p156"/>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1159" name="Google Shape;11159;p156"/>
          <p:cNvCxnSpPr>
            <a:endCxn id="11149"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0" name="Google Shape;11160;p156"/>
          <p:cNvCxnSpPr>
            <a:endCxn id="11154"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1" name="Google Shape;11161;p156"/>
          <p:cNvCxnSpPr>
            <a:endCxn id="11156"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2" name="Google Shape;11162;p156"/>
          <p:cNvCxnSpPr>
            <a:endCxn id="11158"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63" name="Google Shape;11163;p156"/>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4" name="Google Shape;11164;p156"/>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5" name="Google Shape;11165;p156"/>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6" name="Google Shape;11166;p156"/>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7" name="Google Shape;11167;p156"/>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68" name="Google Shape;11168;p156"/>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69" name="Google Shape;11169;p156"/>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70" name="Google Shape;11170;p156"/>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71" name="Google Shape;11171;p156"/>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156"/>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56"/>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4" name="Google Shape;11174;p156"/>
          <p:cNvCxnSpPr>
            <a:endCxn id="11167"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5" name="Google Shape;11175;p156"/>
          <p:cNvCxnSpPr>
            <a:endCxn id="11168"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6" name="Google Shape;11176;p156"/>
          <p:cNvCxnSpPr>
            <a:endCxn id="11169"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7" name="Google Shape;11177;p156"/>
          <p:cNvCxnSpPr>
            <a:endCxn id="11170"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78" name="Google Shape;11178;p156"/>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9" name="Google Shape;11179;p156"/>
          <p:cNvCxnSpPr>
            <a:stCxn id="11149" idx="3"/>
            <a:endCxn id="11178"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1180" name="Google Shape;11180;p156"/>
          <p:cNvCxnSpPr>
            <a:stCxn id="11154" idx="3"/>
            <a:endCxn id="11178"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1181" name="Google Shape;11181;p156"/>
          <p:cNvCxnSpPr>
            <a:stCxn id="11156" idx="3"/>
            <a:endCxn id="11178"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1182" name="Google Shape;11182;p156"/>
          <p:cNvCxnSpPr>
            <a:stCxn id="11158" idx="3"/>
            <a:endCxn id="11178"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1183" name="Google Shape;11183;p156"/>
          <p:cNvCxnSpPr>
            <a:stCxn id="11167" idx="3"/>
            <a:endCxn id="11178"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1184" name="Google Shape;11184;p156"/>
          <p:cNvCxnSpPr>
            <a:stCxn id="11168" idx="3"/>
            <a:endCxn id="11178"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1185" name="Google Shape;11185;p156"/>
          <p:cNvCxnSpPr>
            <a:stCxn id="11169" idx="3"/>
            <a:endCxn id="11178"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1186" name="Google Shape;11186;p156"/>
          <p:cNvCxnSpPr>
            <a:stCxn id="11178" idx="2"/>
            <a:endCxn id="11170"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1187" name="Google Shape;11187;p156"/>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88" name="Google Shape;11188;p156"/>
          <p:cNvCxnSpPr>
            <a:stCxn id="11178"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1189" name="Google Shape;11189;p156"/>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0" name="Google Shape;11190;p156"/>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1" name="Google Shape;11191;p156"/>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1192" name="Google Shape;11192;p156"/>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156"/>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11194" name="Google Shape;11194;p156"/>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11195" name="Google Shape;11195;p156"/>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11196" name="Google Shape;11196;p156"/>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11197" name="Google Shape;11197;p156"/>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11198" name="Google Shape;11198;p156"/>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156"/>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156"/>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01" name="Google Shape;11201;p156"/>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11202" name="Google Shape;11202;p156"/>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156"/>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156"/>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05" name="Google Shape;11205;p156"/>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11206" name="Google Shape;11206;p156"/>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11207" name="Google Shape;11207;p156"/>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11208" name="Google Shape;11208;p156"/>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1209" name="Google Shape;11209;p156"/>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1210" name="Google Shape;11210;p156"/>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1211" name="Google Shape;11211;p156"/>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1212" name="Google Shape;11212;p156"/>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11213" name="Google Shape;11213;p156"/>
          <p:cNvCxnSpPr>
            <a:stCxn id="11178"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1214" name="Google Shape;11214;p156"/>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11215" name="Google Shape;11215;p156"/>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11216" name="Google Shape;11216;p156"/>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1217" name="Google Shape;11217;p156"/>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1218" name="Google Shape;11218;p156"/>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156"/>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156"/>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11221" name="Google Shape;11221;p156"/>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156"/>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156"/>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11224" name="Google Shape;11224;p156"/>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1225" name="Google Shape;11225;p156"/>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1226" name="Google Shape;11226;p156"/>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1227" name="Google Shape;11227;p156"/>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156"/>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1229" name="Google Shape;11229;p156"/>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156"/>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156"/>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156"/>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156"/>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156"/>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235" name="Google Shape;11235;p156"/>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11236" name="Google Shape;11236;p156"/>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11237" name="Google Shape;11237;p156"/>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11238" name="Google Shape;11238;p156"/>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11239" name="Google Shape;11239;p156"/>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11240" name="Google Shape;11240;p156"/>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11241" name="Google Shape;11241;p156"/>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11242" name="Google Shape;11242;p156"/>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11243" name="Google Shape;11243;p156"/>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156"/>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11245" name="Google Shape;11245;p156"/>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156"/>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11247" name="Google Shape;11247;p156"/>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156"/>
          <p:cNvSpPr txBox="1"/>
          <p:nvPr/>
        </p:nvSpPr>
        <p:spPr>
          <a:xfrm rot="-5400000">
            <a:off x="-460672" y="331365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11249" name="Google Shape;11249;p156"/>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156"/>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11251" name="Google Shape;11251;p156"/>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156"/>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156"/>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11254" name="Google Shape;11254;p156"/>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156"/>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11256" name="Google Shape;11256;p156"/>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156"/>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156"/>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11259" name="Google Shape;11259;p156"/>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11260" name="Google Shape;11260;p156"/>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11261" name="Google Shape;11261;p156"/>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11262" name="Google Shape;11262;p156"/>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11263" name="Google Shape;11263;p156"/>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1264" name="Google Shape;11264;p156"/>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156"/>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156"/>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11267" name="Google Shape;11267;p156"/>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11268" name="Google Shape;11268;p156"/>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1269" name="Google Shape;11269;p156"/>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1270" name="Google Shape;11270;p156"/>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1271" name="Google Shape;11271;p156"/>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1272" name="Google Shape;11272;p156"/>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156"/>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1274" name="Google Shape;11274;p156"/>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1275" name="Google Shape;11275;p156"/>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1276" name="Google Shape;11276;p156"/>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11277" name="Google Shape;11277;p156"/>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11278" name="Google Shape;11278;p156"/>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1279" name="Google Shape;11279;p156"/>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1280" name="Google Shape;11280;p156"/>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1281" name="Google Shape;11281;p156"/>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11282" name="Google Shape;11282;p156"/>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1283" name="Google Shape;11283;p156"/>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1284" name="Google Shape;11284;p156"/>
          <p:cNvSpPr txBox="1"/>
          <p:nvPr/>
        </p:nvSpPr>
        <p:spPr>
          <a:xfrm rot="-5400000">
            <a:off x="-464247" y="8916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288"/>
        <p:cNvGrpSpPr/>
        <p:nvPr/>
      </p:nvGrpSpPr>
      <p:grpSpPr>
        <a:xfrm>
          <a:off x="0" y="0"/>
          <a:ext cx="0" cy="0"/>
          <a:chOff x="0" y="0"/>
          <a:chExt cx="0" cy="0"/>
        </a:xfrm>
      </p:grpSpPr>
      <p:sp>
        <p:nvSpPr>
          <p:cNvPr id="11289" name="Google Shape;11289;p157"/>
          <p:cNvSpPr txBox="1"/>
          <p:nvPr/>
        </p:nvSpPr>
        <p:spPr>
          <a:xfrm>
            <a:off x="6002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11290" name="Google Shape;11290;p157"/>
          <p:cNvSpPr txBox="1"/>
          <p:nvPr/>
        </p:nvSpPr>
        <p:spPr>
          <a:xfrm>
            <a:off x="6363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1291" name="Google Shape;11291;p157"/>
          <p:cNvSpPr/>
          <p:nvPr/>
        </p:nvSpPr>
        <p:spPr>
          <a:xfrm>
            <a:off x="4892725" y="3070900"/>
            <a:ext cx="363900" cy="12585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57"/>
          <p:cNvSpPr/>
          <p:nvPr/>
        </p:nvSpPr>
        <p:spPr>
          <a:xfrm>
            <a:off x="5692075" y="2693175"/>
            <a:ext cx="363900" cy="16368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157"/>
          <p:cNvSpPr/>
          <p:nvPr/>
        </p:nvSpPr>
        <p:spPr>
          <a:xfrm>
            <a:off x="6500950" y="2300725"/>
            <a:ext cx="363900" cy="2028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57"/>
          <p:cNvSpPr/>
          <p:nvPr/>
        </p:nvSpPr>
        <p:spPr>
          <a:xfrm>
            <a:off x="7309825" y="2099600"/>
            <a:ext cx="363900" cy="2229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157"/>
          <p:cNvSpPr/>
          <p:nvPr/>
        </p:nvSpPr>
        <p:spPr>
          <a:xfrm>
            <a:off x="1359475" y="3306350"/>
            <a:ext cx="363900" cy="10233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57"/>
          <p:cNvSpPr/>
          <p:nvPr/>
        </p:nvSpPr>
        <p:spPr>
          <a:xfrm>
            <a:off x="2158825" y="2737325"/>
            <a:ext cx="363900" cy="1592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157"/>
          <p:cNvSpPr/>
          <p:nvPr/>
        </p:nvSpPr>
        <p:spPr>
          <a:xfrm>
            <a:off x="2967700" y="2692825"/>
            <a:ext cx="363900" cy="16368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157"/>
          <p:cNvSpPr/>
          <p:nvPr/>
        </p:nvSpPr>
        <p:spPr>
          <a:xfrm>
            <a:off x="3776575" y="2168276"/>
            <a:ext cx="363900" cy="2161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9" name="Google Shape;11299;p157"/>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11300" name="Google Shape;11300;p157"/>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301" name="Google Shape;11301;p157"/>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11302" name="Google Shape;11302;p157"/>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11303" name="Google Shape;11303;p157"/>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11304" name="Google Shape;11304;p157"/>
          <p:cNvPicPr preferRelativeResize="0"/>
          <p:nvPr/>
        </p:nvPicPr>
        <p:blipFill rotWithShape="1">
          <a:blip r:embed="rId3">
            <a:alphaModFix/>
          </a:blip>
          <a:srcRect t="5695"/>
          <a:stretch/>
        </p:blipFill>
        <p:spPr>
          <a:xfrm>
            <a:off x="4643550" y="1002488"/>
            <a:ext cx="862249" cy="784927"/>
          </a:xfrm>
          <a:prstGeom prst="rect">
            <a:avLst/>
          </a:prstGeom>
          <a:noFill/>
          <a:ln>
            <a:noFill/>
          </a:ln>
        </p:spPr>
      </p:pic>
      <p:pic>
        <p:nvPicPr>
          <p:cNvPr id="11305" name="Google Shape;11305;p157"/>
          <p:cNvPicPr preferRelativeResize="0"/>
          <p:nvPr/>
        </p:nvPicPr>
        <p:blipFill rotWithShape="1">
          <a:blip r:embed="rId3">
            <a:alphaModFix/>
          </a:blip>
          <a:srcRect t="5695"/>
          <a:stretch/>
        </p:blipFill>
        <p:spPr>
          <a:xfrm>
            <a:off x="5442900" y="1002490"/>
            <a:ext cx="862249" cy="784922"/>
          </a:xfrm>
          <a:prstGeom prst="rect">
            <a:avLst/>
          </a:prstGeom>
          <a:noFill/>
          <a:ln>
            <a:noFill/>
          </a:ln>
        </p:spPr>
      </p:pic>
      <p:pic>
        <p:nvPicPr>
          <p:cNvPr id="11306" name="Google Shape;11306;p157"/>
          <p:cNvPicPr preferRelativeResize="0"/>
          <p:nvPr/>
        </p:nvPicPr>
        <p:blipFill rotWithShape="1">
          <a:blip r:embed="rId3">
            <a:alphaModFix/>
          </a:blip>
          <a:srcRect t="5695"/>
          <a:stretch/>
        </p:blipFill>
        <p:spPr>
          <a:xfrm>
            <a:off x="6251775" y="1002490"/>
            <a:ext cx="862249" cy="784922"/>
          </a:xfrm>
          <a:prstGeom prst="rect">
            <a:avLst/>
          </a:prstGeom>
          <a:noFill/>
          <a:ln>
            <a:noFill/>
          </a:ln>
        </p:spPr>
      </p:pic>
      <p:pic>
        <p:nvPicPr>
          <p:cNvPr id="11307" name="Google Shape;11307;p157"/>
          <p:cNvPicPr preferRelativeResize="0"/>
          <p:nvPr/>
        </p:nvPicPr>
        <p:blipFill rotWithShape="1">
          <a:blip r:embed="rId3">
            <a:alphaModFix/>
          </a:blip>
          <a:srcRect t="5695"/>
          <a:stretch/>
        </p:blipFill>
        <p:spPr>
          <a:xfrm>
            <a:off x="7060650" y="1002490"/>
            <a:ext cx="862249" cy="784922"/>
          </a:xfrm>
          <a:prstGeom prst="rect">
            <a:avLst/>
          </a:prstGeom>
          <a:noFill/>
          <a:ln>
            <a:noFill/>
          </a:ln>
        </p:spPr>
      </p:pic>
      <p:cxnSp>
        <p:nvCxnSpPr>
          <p:cNvPr id="11308" name="Google Shape;11308;p157"/>
          <p:cNvCxnSpPr/>
          <p:nvPr/>
        </p:nvCxnSpPr>
        <p:spPr>
          <a:xfrm rot="10800000" flipH="1">
            <a:off x="985575" y="4326638"/>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09" name="Google Shape;11309;p157"/>
          <p:cNvSpPr txBox="1"/>
          <p:nvPr/>
        </p:nvSpPr>
        <p:spPr>
          <a:xfrm>
            <a:off x="172337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#35</a:t>
            </a:r>
            <a:endParaRPr sz="1900">
              <a:latin typeface="Times New Roman"/>
              <a:ea typeface="Times New Roman"/>
              <a:cs typeface="Times New Roman"/>
              <a:sym typeface="Times New Roman"/>
            </a:endParaRPr>
          </a:p>
        </p:txBody>
      </p:sp>
      <p:sp>
        <p:nvSpPr>
          <p:cNvPr id="11310" name="Google Shape;11310;p157"/>
          <p:cNvSpPr txBox="1"/>
          <p:nvPr/>
        </p:nvSpPr>
        <p:spPr>
          <a:xfrm>
            <a:off x="525662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#48</a:t>
            </a:r>
            <a:endParaRPr sz="1900">
              <a:latin typeface="Times New Roman"/>
              <a:ea typeface="Times New Roman"/>
              <a:cs typeface="Times New Roman"/>
              <a:sym typeface="Times New Roman"/>
            </a:endParaRPr>
          </a:p>
        </p:txBody>
      </p:sp>
      <p:cxnSp>
        <p:nvCxnSpPr>
          <p:cNvPr id="11311" name="Google Shape;11311;p157"/>
          <p:cNvCxnSpPr/>
          <p:nvPr/>
        </p:nvCxnSpPr>
        <p:spPr>
          <a:xfrm>
            <a:off x="9855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12" name="Google Shape;11312;p157"/>
          <p:cNvCxnSpPr/>
          <p:nvPr/>
        </p:nvCxnSpPr>
        <p:spPr>
          <a:xfrm>
            <a:off x="9855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313" name="Google Shape;11313;p157"/>
          <p:cNvSpPr txBox="1"/>
          <p:nvPr/>
        </p:nvSpPr>
        <p:spPr>
          <a:xfrm>
            <a:off x="636375" y="4129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1314" name="Google Shape;11314;p157"/>
          <p:cNvSpPr txBox="1"/>
          <p:nvPr/>
        </p:nvSpPr>
        <p:spPr>
          <a:xfrm rot="-5400000">
            <a:off x="-508475" y="233325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Spectral  Power</a:t>
            </a:r>
            <a:endParaRPr sz="1900">
              <a:latin typeface="Times New Roman"/>
              <a:ea typeface="Times New Roman"/>
              <a:cs typeface="Times New Roman"/>
              <a:sym typeface="Times New Roman"/>
            </a:endParaRPr>
          </a:p>
        </p:txBody>
      </p:sp>
      <p:pic>
        <p:nvPicPr>
          <p:cNvPr id="11315" name="Google Shape;11315;p157"/>
          <p:cNvPicPr preferRelativeResize="0"/>
          <p:nvPr/>
        </p:nvPicPr>
        <p:blipFill>
          <a:blip r:embed="rId4">
            <a:alphaModFix/>
          </a:blip>
          <a:stretch>
            <a:fillRect/>
          </a:stretch>
        </p:blipFill>
        <p:spPr>
          <a:xfrm>
            <a:off x="7922895" y="872450"/>
            <a:ext cx="297030" cy="964024"/>
          </a:xfrm>
          <a:prstGeom prst="rect">
            <a:avLst/>
          </a:prstGeom>
          <a:noFill/>
          <a:ln>
            <a:noFill/>
          </a:ln>
        </p:spPr>
      </p:pic>
      <p:sp>
        <p:nvSpPr>
          <p:cNvPr id="11316" name="Google Shape;11316;p157"/>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17" name="Google Shape;11317;p157"/>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18" name="Google Shape;11318;p157"/>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19" name="Google Shape;11319;p157"/>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20" name="Google Shape;11320;p157"/>
          <p:cNvSpPr txBox="1"/>
          <p:nvPr/>
        </p:nvSpPr>
        <p:spPr>
          <a:xfrm>
            <a:off x="481877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21" name="Google Shape;11321;p157"/>
          <p:cNvSpPr txBox="1"/>
          <p:nvPr/>
        </p:nvSpPr>
        <p:spPr>
          <a:xfrm>
            <a:off x="562288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22" name="Google Shape;11322;p157"/>
          <p:cNvSpPr txBox="1"/>
          <p:nvPr/>
        </p:nvSpPr>
        <p:spPr>
          <a:xfrm>
            <a:off x="633940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23" name="Google Shape;11323;p157"/>
          <p:cNvSpPr txBox="1"/>
          <p:nvPr/>
        </p:nvSpPr>
        <p:spPr>
          <a:xfrm>
            <a:off x="696917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24" name="Google Shape;11324;p157"/>
          <p:cNvSpPr/>
          <p:nvPr/>
        </p:nvSpPr>
        <p:spPr>
          <a:xfrm>
            <a:off x="8079500" y="100250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25" name="Google Shape;11325;p157"/>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26" name="Google Shape;11326;p157"/>
          <p:cNvSpPr/>
          <p:nvPr/>
        </p:nvSpPr>
        <p:spPr>
          <a:xfrm>
            <a:off x="7902675" y="87245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157"/>
          <p:cNvSpPr txBox="1"/>
          <p:nvPr/>
        </p:nvSpPr>
        <p:spPr>
          <a:xfrm>
            <a:off x="8019650" y="89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328" name="Google Shape;11328;p157"/>
          <p:cNvSpPr txBox="1"/>
          <p:nvPr/>
        </p:nvSpPr>
        <p:spPr>
          <a:xfrm>
            <a:off x="8019650" y="15873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329" name="Google Shape;11329;p157"/>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30" name="Google Shape;11330;p157"/>
          <p:cNvCxnSpPr>
            <a:endCxn id="11329"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334"/>
        <p:cNvGrpSpPr/>
        <p:nvPr/>
      </p:nvGrpSpPr>
      <p:grpSpPr>
        <a:xfrm>
          <a:off x="0" y="0"/>
          <a:ext cx="0" cy="0"/>
          <a:chOff x="0" y="0"/>
          <a:chExt cx="0" cy="0"/>
        </a:xfrm>
      </p:grpSpPr>
      <p:sp>
        <p:nvSpPr>
          <p:cNvPr id="11335" name="Google Shape;11335;p158"/>
          <p:cNvSpPr txBox="1"/>
          <p:nvPr/>
        </p:nvSpPr>
        <p:spPr>
          <a:xfrm>
            <a:off x="707800" y="15466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11336" name="Google Shape;11336;p158"/>
          <p:cNvSpPr txBox="1"/>
          <p:nvPr/>
        </p:nvSpPr>
        <p:spPr>
          <a:xfrm>
            <a:off x="725875" y="68878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1337" name="Google Shape;11337;p158"/>
          <p:cNvSpPr/>
          <p:nvPr/>
        </p:nvSpPr>
        <p:spPr>
          <a:xfrm>
            <a:off x="4982225" y="1895487"/>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58"/>
          <p:cNvSpPr/>
          <p:nvPr/>
        </p:nvSpPr>
        <p:spPr>
          <a:xfrm>
            <a:off x="5781575" y="1517862"/>
            <a:ext cx="363900" cy="9639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158"/>
          <p:cNvSpPr/>
          <p:nvPr/>
        </p:nvSpPr>
        <p:spPr>
          <a:xfrm>
            <a:off x="6590450" y="1277163"/>
            <a:ext cx="363900" cy="12045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158"/>
          <p:cNvSpPr/>
          <p:nvPr/>
        </p:nvSpPr>
        <p:spPr>
          <a:xfrm>
            <a:off x="7399325" y="1007362"/>
            <a:ext cx="363900" cy="1474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158"/>
          <p:cNvSpPr/>
          <p:nvPr/>
        </p:nvSpPr>
        <p:spPr>
          <a:xfrm>
            <a:off x="1448975" y="1895663"/>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58"/>
          <p:cNvSpPr/>
          <p:nvPr/>
        </p:nvSpPr>
        <p:spPr>
          <a:xfrm>
            <a:off x="2248325" y="1667463"/>
            <a:ext cx="363900" cy="8142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58"/>
          <p:cNvSpPr/>
          <p:nvPr/>
        </p:nvSpPr>
        <p:spPr>
          <a:xfrm>
            <a:off x="3057200" y="1467163"/>
            <a:ext cx="363900" cy="10143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58"/>
          <p:cNvSpPr/>
          <p:nvPr/>
        </p:nvSpPr>
        <p:spPr>
          <a:xfrm>
            <a:off x="3866075" y="1130663"/>
            <a:ext cx="363900" cy="135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45" name="Google Shape;11345;p158"/>
          <p:cNvPicPr preferRelativeResize="0"/>
          <p:nvPr/>
        </p:nvPicPr>
        <p:blipFill rotWithShape="1">
          <a:blip r:embed="rId3">
            <a:alphaModFix/>
          </a:blip>
          <a:srcRect t="5695"/>
          <a:stretch/>
        </p:blipFill>
        <p:spPr>
          <a:xfrm>
            <a:off x="1199800" y="130050"/>
            <a:ext cx="862249" cy="784927"/>
          </a:xfrm>
          <a:prstGeom prst="rect">
            <a:avLst/>
          </a:prstGeom>
          <a:noFill/>
          <a:ln>
            <a:noFill/>
          </a:ln>
        </p:spPr>
      </p:pic>
      <p:cxnSp>
        <p:nvCxnSpPr>
          <p:cNvPr id="11346" name="Google Shape;11346;p158"/>
          <p:cNvCxnSpPr/>
          <p:nvPr/>
        </p:nvCxnSpPr>
        <p:spPr>
          <a:xfrm flipH="1">
            <a:off x="1074900" y="186588"/>
            <a:ext cx="7500" cy="2295300"/>
          </a:xfrm>
          <a:prstGeom prst="straightConnector1">
            <a:avLst/>
          </a:prstGeom>
          <a:noFill/>
          <a:ln w="9525" cap="flat" cmpd="sng">
            <a:solidFill>
              <a:schemeClr val="dk1"/>
            </a:solidFill>
            <a:prstDash val="solid"/>
            <a:round/>
            <a:headEnd type="triangle" w="med" len="med"/>
            <a:tailEnd type="none" w="med" len="med"/>
          </a:ln>
        </p:spPr>
      </p:cxnSp>
      <p:pic>
        <p:nvPicPr>
          <p:cNvPr id="11347" name="Google Shape;11347;p158"/>
          <p:cNvPicPr preferRelativeResize="0"/>
          <p:nvPr/>
        </p:nvPicPr>
        <p:blipFill rotWithShape="1">
          <a:blip r:embed="rId3">
            <a:alphaModFix/>
          </a:blip>
          <a:srcRect t="5695"/>
          <a:stretch/>
        </p:blipFill>
        <p:spPr>
          <a:xfrm>
            <a:off x="1999150" y="130053"/>
            <a:ext cx="862249" cy="784922"/>
          </a:xfrm>
          <a:prstGeom prst="rect">
            <a:avLst/>
          </a:prstGeom>
          <a:noFill/>
          <a:ln>
            <a:noFill/>
          </a:ln>
        </p:spPr>
      </p:pic>
      <p:pic>
        <p:nvPicPr>
          <p:cNvPr id="11348" name="Google Shape;11348;p158"/>
          <p:cNvPicPr preferRelativeResize="0"/>
          <p:nvPr/>
        </p:nvPicPr>
        <p:blipFill rotWithShape="1">
          <a:blip r:embed="rId3">
            <a:alphaModFix/>
          </a:blip>
          <a:srcRect t="5695"/>
          <a:stretch/>
        </p:blipFill>
        <p:spPr>
          <a:xfrm>
            <a:off x="2808025" y="130053"/>
            <a:ext cx="862249" cy="784922"/>
          </a:xfrm>
          <a:prstGeom prst="rect">
            <a:avLst/>
          </a:prstGeom>
          <a:noFill/>
          <a:ln>
            <a:noFill/>
          </a:ln>
        </p:spPr>
      </p:pic>
      <p:pic>
        <p:nvPicPr>
          <p:cNvPr id="11349" name="Google Shape;11349;p158"/>
          <p:cNvPicPr preferRelativeResize="0"/>
          <p:nvPr/>
        </p:nvPicPr>
        <p:blipFill rotWithShape="1">
          <a:blip r:embed="rId3">
            <a:alphaModFix/>
          </a:blip>
          <a:srcRect t="5695"/>
          <a:stretch/>
        </p:blipFill>
        <p:spPr>
          <a:xfrm>
            <a:off x="3616900" y="130053"/>
            <a:ext cx="862249" cy="784922"/>
          </a:xfrm>
          <a:prstGeom prst="rect">
            <a:avLst/>
          </a:prstGeom>
          <a:noFill/>
          <a:ln>
            <a:noFill/>
          </a:ln>
        </p:spPr>
      </p:pic>
      <p:pic>
        <p:nvPicPr>
          <p:cNvPr id="11350" name="Google Shape;11350;p158"/>
          <p:cNvPicPr preferRelativeResize="0"/>
          <p:nvPr/>
        </p:nvPicPr>
        <p:blipFill rotWithShape="1">
          <a:blip r:embed="rId3">
            <a:alphaModFix/>
          </a:blip>
          <a:srcRect t="5695"/>
          <a:stretch/>
        </p:blipFill>
        <p:spPr>
          <a:xfrm>
            <a:off x="4733050" y="130050"/>
            <a:ext cx="862249" cy="784927"/>
          </a:xfrm>
          <a:prstGeom prst="rect">
            <a:avLst/>
          </a:prstGeom>
          <a:noFill/>
          <a:ln>
            <a:noFill/>
          </a:ln>
        </p:spPr>
      </p:pic>
      <p:pic>
        <p:nvPicPr>
          <p:cNvPr id="11351" name="Google Shape;11351;p158"/>
          <p:cNvPicPr preferRelativeResize="0"/>
          <p:nvPr/>
        </p:nvPicPr>
        <p:blipFill rotWithShape="1">
          <a:blip r:embed="rId3">
            <a:alphaModFix/>
          </a:blip>
          <a:srcRect t="5695"/>
          <a:stretch/>
        </p:blipFill>
        <p:spPr>
          <a:xfrm>
            <a:off x="5532400" y="130053"/>
            <a:ext cx="862249" cy="784922"/>
          </a:xfrm>
          <a:prstGeom prst="rect">
            <a:avLst/>
          </a:prstGeom>
          <a:noFill/>
          <a:ln>
            <a:noFill/>
          </a:ln>
        </p:spPr>
      </p:pic>
      <p:pic>
        <p:nvPicPr>
          <p:cNvPr id="11352" name="Google Shape;11352;p158"/>
          <p:cNvPicPr preferRelativeResize="0"/>
          <p:nvPr/>
        </p:nvPicPr>
        <p:blipFill rotWithShape="1">
          <a:blip r:embed="rId3">
            <a:alphaModFix/>
          </a:blip>
          <a:srcRect t="5695"/>
          <a:stretch/>
        </p:blipFill>
        <p:spPr>
          <a:xfrm>
            <a:off x="6341275" y="130053"/>
            <a:ext cx="862249" cy="784922"/>
          </a:xfrm>
          <a:prstGeom prst="rect">
            <a:avLst/>
          </a:prstGeom>
          <a:noFill/>
          <a:ln>
            <a:noFill/>
          </a:ln>
        </p:spPr>
      </p:pic>
      <p:pic>
        <p:nvPicPr>
          <p:cNvPr id="11353" name="Google Shape;11353;p158"/>
          <p:cNvPicPr preferRelativeResize="0"/>
          <p:nvPr/>
        </p:nvPicPr>
        <p:blipFill rotWithShape="1">
          <a:blip r:embed="rId3">
            <a:alphaModFix/>
          </a:blip>
          <a:srcRect t="5695"/>
          <a:stretch/>
        </p:blipFill>
        <p:spPr>
          <a:xfrm>
            <a:off x="7150150" y="130053"/>
            <a:ext cx="862249" cy="784922"/>
          </a:xfrm>
          <a:prstGeom prst="rect">
            <a:avLst/>
          </a:prstGeom>
          <a:noFill/>
          <a:ln>
            <a:noFill/>
          </a:ln>
        </p:spPr>
      </p:pic>
      <p:cxnSp>
        <p:nvCxnSpPr>
          <p:cNvPr id="11354" name="Google Shape;11354;p158"/>
          <p:cNvCxnSpPr/>
          <p:nvPr/>
        </p:nvCxnSpPr>
        <p:spPr>
          <a:xfrm rot="10800000" flipH="1">
            <a:off x="1075075" y="2478625"/>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55" name="Google Shape;11355;p158"/>
          <p:cNvSpPr txBox="1"/>
          <p:nvPr/>
        </p:nvSpPr>
        <p:spPr>
          <a:xfrm>
            <a:off x="181287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#35</a:t>
            </a:r>
            <a:endParaRPr sz="1600">
              <a:latin typeface="Times New Roman"/>
              <a:ea typeface="Times New Roman"/>
              <a:cs typeface="Times New Roman"/>
              <a:sym typeface="Times New Roman"/>
            </a:endParaRPr>
          </a:p>
        </p:txBody>
      </p:sp>
      <p:sp>
        <p:nvSpPr>
          <p:cNvPr id="11356" name="Google Shape;11356;p158"/>
          <p:cNvSpPr txBox="1"/>
          <p:nvPr/>
        </p:nvSpPr>
        <p:spPr>
          <a:xfrm>
            <a:off x="534612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#48</a:t>
            </a:r>
            <a:endParaRPr sz="1600">
              <a:latin typeface="Times New Roman"/>
              <a:ea typeface="Times New Roman"/>
              <a:cs typeface="Times New Roman"/>
              <a:sym typeface="Times New Roman"/>
            </a:endParaRPr>
          </a:p>
        </p:txBody>
      </p:sp>
      <p:cxnSp>
        <p:nvCxnSpPr>
          <p:cNvPr id="11357" name="Google Shape;11357;p158"/>
          <p:cNvCxnSpPr/>
          <p:nvPr/>
        </p:nvCxnSpPr>
        <p:spPr>
          <a:xfrm>
            <a:off x="1074250" y="1739088"/>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58" name="Google Shape;11358;p158"/>
          <p:cNvCxnSpPr/>
          <p:nvPr/>
        </p:nvCxnSpPr>
        <p:spPr>
          <a:xfrm>
            <a:off x="1075075" y="888888"/>
            <a:ext cx="85200" cy="0"/>
          </a:xfrm>
          <a:prstGeom prst="straightConnector1">
            <a:avLst/>
          </a:prstGeom>
          <a:noFill/>
          <a:ln w="9525" cap="flat" cmpd="sng">
            <a:solidFill>
              <a:schemeClr val="dk1"/>
            </a:solidFill>
            <a:prstDash val="solid"/>
            <a:round/>
            <a:headEnd type="none" w="med" len="med"/>
            <a:tailEnd type="none" w="med" len="med"/>
          </a:ln>
        </p:spPr>
      </p:cxnSp>
      <p:sp>
        <p:nvSpPr>
          <p:cNvPr id="11359" name="Google Shape;11359;p158"/>
          <p:cNvSpPr txBox="1"/>
          <p:nvPr/>
        </p:nvSpPr>
        <p:spPr>
          <a:xfrm>
            <a:off x="725875" y="22818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1360" name="Google Shape;11360;p158"/>
          <p:cNvSpPr txBox="1"/>
          <p:nvPr/>
        </p:nvSpPr>
        <p:spPr>
          <a:xfrm rot="-5400000">
            <a:off x="-401250" y="1251613"/>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Spectral  Power</a:t>
            </a:r>
            <a:endParaRPr sz="1600">
              <a:latin typeface="Times New Roman"/>
              <a:ea typeface="Times New Roman"/>
              <a:cs typeface="Times New Roman"/>
              <a:sym typeface="Times New Roman"/>
            </a:endParaRPr>
          </a:p>
        </p:txBody>
      </p:sp>
      <p:pic>
        <p:nvPicPr>
          <p:cNvPr id="11361" name="Google Shape;11361;p158"/>
          <p:cNvPicPr preferRelativeResize="0"/>
          <p:nvPr/>
        </p:nvPicPr>
        <p:blipFill>
          <a:blip r:embed="rId4">
            <a:alphaModFix/>
          </a:blip>
          <a:stretch>
            <a:fillRect/>
          </a:stretch>
        </p:blipFill>
        <p:spPr>
          <a:xfrm>
            <a:off x="8012395" y="12"/>
            <a:ext cx="297030" cy="964024"/>
          </a:xfrm>
          <a:prstGeom prst="rect">
            <a:avLst/>
          </a:prstGeom>
          <a:noFill/>
          <a:ln>
            <a:noFill/>
          </a:ln>
        </p:spPr>
      </p:pic>
      <p:sp>
        <p:nvSpPr>
          <p:cNvPr id="11362" name="Google Shape;11362;p158"/>
          <p:cNvSpPr txBox="1"/>
          <p:nvPr/>
        </p:nvSpPr>
        <p:spPr>
          <a:xfrm>
            <a:off x="1368825"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63" name="Google Shape;11363;p158"/>
          <p:cNvSpPr txBox="1"/>
          <p:nvPr/>
        </p:nvSpPr>
        <p:spPr>
          <a:xfrm>
            <a:off x="2179138"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64" name="Google Shape;11364;p158"/>
          <p:cNvSpPr txBox="1"/>
          <p:nvPr/>
        </p:nvSpPr>
        <p:spPr>
          <a:xfrm>
            <a:off x="2895650" y="2437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65" name="Google Shape;11365;p158"/>
          <p:cNvSpPr txBox="1"/>
          <p:nvPr/>
        </p:nvSpPr>
        <p:spPr>
          <a:xfrm>
            <a:off x="3525425" y="2437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66" name="Google Shape;11366;p158"/>
          <p:cNvSpPr txBox="1"/>
          <p:nvPr/>
        </p:nvSpPr>
        <p:spPr>
          <a:xfrm>
            <a:off x="4908275"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67" name="Google Shape;11367;p158"/>
          <p:cNvSpPr txBox="1"/>
          <p:nvPr/>
        </p:nvSpPr>
        <p:spPr>
          <a:xfrm>
            <a:off x="5712388"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68" name="Google Shape;11368;p158"/>
          <p:cNvSpPr txBox="1"/>
          <p:nvPr/>
        </p:nvSpPr>
        <p:spPr>
          <a:xfrm>
            <a:off x="6428900" y="2437275"/>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69" name="Google Shape;11369;p158"/>
          <p:cNvSpPr txBox="1"/>
          <p:nvPr/>
        </p:nvSpPr>
        <p:spPr>
          <a:xfrm>
            <a:off x="7058675" y="2437275"/>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70" name="Google Shape;11370;p158"/>
          <p:cNvSpPr/>
          <p:nvPr/>
        </p:nvSpPr>
        <p:spPr>
          <a:xfrm>
            <a:off x="8169000" y="13006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1" name="Google Shape;11371;p158"/>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72" name="Google Shape;11372;p158"/>
          <p:cNvSpPr/>
          <p:nvPr/>
        </p:nvSpPr>
        <p:spPr>
          <a:xfrm>
            <a:off x="7992175" y="1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158"/>
          <p:cNvSpPr txBox="1"/>
          <p:nvPr/>
        </p:nvSpPr>
        <p:spPr>
          <a:xfrm>
            <a:off x="8109150" y="2453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374" name="Google Shape;11374;p158"/>
          <p:cNvSpPr txBox="1"/>
          <p:nvPr/>
        </p:nvSpPr>
        <p:spPr>
          <a:xfrm>
            <a:off x="8109150" y="71486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375" name="Google Shape;11375;p158"/>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6" name="Google Shape;11376;p158"/>
          <p:cNvCxnSpPr>
            <a:endCxn id="11375"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380"/>
        <p:cNvGrpSpPr/>
        <p:nvPr/>
      </p:nvGrpSpPr>
      <p:grpSpPr>
        <a:xfrm>
          <a:off x="0" y="0"/>
          <a:ext cx="0" cy="0"/>
          <a:chOff x="0" y="0"/>
          <a:chExt cx="0" cy="0"/>
        </a:xfrm>
      </p:grpSpPr>
      <p:sp>
        <p:nvSpPr>
          <p:cNvPr id="11381" name="Google Shape;11381;p159"/>
          <p:cNvSpPr txBox="1"/>
          <p:nvPr/>
        </p:nvSpPr>
        <p:spPr>
          <a:xfrm>
            <a:off x="25956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11382" name="Google Shape;11382;p159"/>
          <p:cNvSpPr txBox="1"/>
          <p:nvPr/>
        </p:nvSpPr>
        <p:spPr>
          <a:xfrm>
            <a:off x="26317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1383" name="Google Shape;11383;p159"/>
          <p:cNvSpPr/>
          <p:nvPr/>
        </p:nvSpPr>
        <p:spPr>
          <a:xfrm>
            <a:off x="3451400" y="3283250"/>
            <a:ext cx="363900" cy="681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59"/>
          <p:cNvSpPr/>
          <p:nvPr/>
        </p:nvSpPr>
        <p:spPr>
          <a:xfrm>
            <a:off x="4250750" y="2710875"/>
            <a:ext cx="363900" cy="12543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59"/>
          <p:cNvSpPr/>
          <p:nvPr/>
        </p:nvSpPr>
        <p:spPr>
          <a:xfrm>
            <a:off x="5059625" y="2376975"/>
            <a:ext cx="363900" cy="1587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159"/>
          <p:cNvSpPr/>
          <p:nvPr/>
        </p:nvSpPr>
        <p:spPr>
          <a:xfrm>
            <a:off x="5864250" y="2019250"/>
            <a:ext cx="363900" cy="1947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87" name="Google Shape;11387;p159"/>
          <p:cNvPicPr preferRelativeResize="0"/>
          <p:nvPr/>
        </p:nvPicPr>
        <p:blipFill rotWithShape="1">
          <a:blip r:embed="rId3">
            <a:alphaModFix/>
          </a:blip>
          <a:srcRect t="5695"/>
          <a:stretch/>
        </p:blipFill>
        <p:spPr>
          <a:xfrm>
            <a:off x="3196025" y="802363"/>
            <a:ext cx="862249" cy="784927"/>
          </a:xfrm>
          <a:prstGeom prst="rect">
            <a:avLst/>
          </a:prstGeom>
          <a:noFill/>
          <a:ln>
            <a:noFill/>
          </a:ln>
        </p:spPr>
      </p:pic>
      <p:cxnSp>
        <p:nvCxnSpPr>
          <p:cNvPr id="11388" name="Google Shape;11388;p159"/>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389" name="Google Shape;11389;p159"/>
          <p:cNvPicPr preferRelativeResize="0"/>
          <p:nvPr/>
        </p:nvPicPr>
        <p:blipFill rotWithShape="1">
          <a:blip r:embed="rId3">
            <a:alphaModFix/>
          </a:blip>
          <a:srcRect t="5695"/>
          <a:stretch/>
        </p:blipFill>
        <p:spPr>
          <a:xfrm>
            <a:off x="4006350" y="802378"/>
            <a:ext cx="862249" cy="784922"/>
          </a:xfrm>
          <a:prstGeom prst="rect">
            <a:avLst/>
          </a:prstGeom>
          <a:noFill/>
          <a:ln>
            <a:noFill/>
          </a:ln>
        </p:spPr>
      </p:pic>
      <p:pic>
        <p:nvPicPr>
          <p:cNvPr id="11390" name="Google Shape;11390;p159"/>
          <p:cNvPicPr preferRelativeResize="0"/>
          <p:nvPr/>
        </p:nvPicPr>
        <p:blipFill rotWithShape="1">
          <a:blip r:embed="rId3">
            <a:alphaModFix/>
          </a:blip>
          <a:srcRect t="5695"/>
          <a:stretch/>
        </p:blipFill>
        <p:spPr>
          <a:xfrm>
            <a:off x="4810450" y="802378"/>
            <a:ext cx="862249" cy="784922"/>
          </a:xfrm>
          <a:prstGeom prst="rect">
            <a:avLst/>
          </a:prstGeom>
          <a:noFill/>
          <a:ln>
            <a:noFill/>
          </a:ln>
        </p:spPr>
      </p:pic>
      <p:pic>
        <p:nvPicPr>
          <p:cNvPr id="11391" name="Google Shape;11391;p159"/>
          <p:cNvPicPr preferRelativeResize="0"/>
          <p:nvPr/>
        </p:nvPicPr>
        <p:blipFill rotWithShape="1">
          <a:blip r:embed="rId3">
            <a:alphaModFix/>
          </a:blip>
          <a:srcRect t="5695"/>
          <a:stretch/>
        </p:blipFill>
        <p:spPr>
          <a:xfrm>
            <a:off x="5619325" y="802378"/>
            <a:ext cx="862249" cy="784922"/>
          </a:xfrm>
          <a:prstGeom prst="rect">
            <a:avLst/>
          </a:prstGeom>
          <a:noFill/>
          <a:ln>
            <a:noFill/>
          </a:ln>
        </p:spPr>
      </p:pic>
      <p:cxnSp>
        <p:nvCxnSpPr>
          <p:cNvPr id="11392" name="Google Shape;11392;p159"/>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393" name="Google Shape;11393;p159"/>
          <p:cNvSpPr txBox="1"/>
          <p:nvPr/>
        </p:nvSpPr>
        <p:spPr>
          <a:xfrm>
            <a:off x="3718775" y="420775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Kernel #35</a:t>
            </a:r>
            <a:endParaRPr sz="1800">
              <a:latin typeface="Times New Roman"/>
              <a:ea typeface="Times New Roman"/>
              <a:cs typeface="Times New Roman"/>
              <a:sym typeface="Times New Roman"/>
            </a:endParaRPr>
          </a:p>
        </p:txBody>
      </p:sp>
      <p:cxnSp>
        <p:nvCxnSpPr>
          <p:cNvPr id="11394" name="Google Shape;11394;p159"/>
          <p:cNvCxnSpPr/>
          <p:nvPr/>
        </p:nvCxnSpPr>
        <p:spPr>
          <a:xfrm>
            <a:off x="29809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95" name="Google Shape;11395;p159"/>
          <p:cNvCxnSpPr/>
          <p:nvPr/>
        </p:nvCxnSpPr>
        <p:spPr>
          <a:xfrm>
            <a:off x="29809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396" name="Google Shape;11396;p159"/>
          <p:cNvSpPr txBox="1"/>
          <p:nvPr/>
        </p:nvSpPr>
        <p:spPr>
          <a:xfrm>
            <a:off x="2631775" y="37652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1397" name="Google Shape;11397;p159"/>
          <p:cNvSpPr txBox="1"/>
          <p:nvPr/>
        </p:nvSpPr>
        <p:spPr>
          <a:xfrm rot="-5400000">
            <a:off x="1479275" y="234090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Spectral  Power</a:t>
            </a:r>
            <a:endParaRPr sz="1800">
              <a:latin typeface="Times New Roman"/>
              <a:ea typeface="Times New Roman"/>
              <a:cs typeface="Times New Roman"/>
              <a:sym typeface="Times New Roman"/>
            </a:endParaRPr>
          </a:p>
        </p:txBody>
      </p:sp>
      <p:sp>
        <p:nvSpPr>
          <p:cNvPr id="11398" name="Google Shape;11398;p159"/>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99" name="Google Shape;11399;p159"/>
          <p:cNvSpPr txBox="1"/>
          <p:nvPr/>
        </p:nvSpPr>
        <p:spPr>
          <a:xfrm>
            <a:off x="41815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400" name="Google Shape;11400;p159"/>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401" name="Google Shape;11401;p159"/>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11402" name="Google Shape;11402;p159"/>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03" name="Google Shape;11403;p159"/>
          <p:cNvCxnSpPr>
            <a:stCxn id="11404" idx="1"/>
            <a:endCxn id="11404"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05" name="Google Shape;11405;p159"/>
          <p:cNvPicPr preferRelativeResize="0"/>
          <p:nvPr/>
        </p:nvPicPr>
        <p:blipFill>
          <a:blip r:embed="rId4">
            <a:alphaModFix/>
          </a:blip>
          <a:stretch>
            <a:fillRect/>
          </a:stretch>
        </p:blipFill>
        <p:spPr>
          <a:xfrm>
            <a:off x="6445095" y="691162"/>
            <a:ext cx="297030" cy="964024"/>
          </a:xfrm>
          <a:prstGeom prst="rect">
            <a:avLst/>
          </a:prstGeom>
          <a:noFill/>
          <a:ln>
            <a:noFill/>
          </a:ln>
        </p:spPr>
      </p:pic>
      <p:sp>
        <p:nvSpPr>
          <p:cNvPr id="11406" name="Google Shape;11406;p159"/>
          <p:cNvSpPr/>
          <p:nvPr/>
        </p:nvSpPr>
        <p:spPr>
          <a:xfrm>
            <a:off x="6601700" y="82121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159"/>
          <p:cNvSpPr/>
          <p:nvPr/>
        </p:nvSpPr>
        <p:spPr>
          <a:xfrm>
            <a:off x="6424875" y="69116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159"/>
          <p:cNvSpPr txBox="1"/>
          <p:nvPr/>
        </p:nvSpPr>
        <p:spPr>
          <a:xfrm>
            <a:off x="6541850" y="71568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09" name="Google Shape;11409;p159"/>
          <p:cNvSpPr txBox="1"/>
          <p:nvPr/>
        </p:nvSpPr>
        <p:spPr>
          <a:xfrm>
            <a:off x="6541850" y="140601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413"/>
        <p:cNvGrpSpPr/>
        <p:nvPr/>
      </p:nvGrpSpPr>
      <p:grpSpPr>
        <a:xfrm>
          <a:off x="0" y="0"/>
          <a:ext cx="0" cy="0"/>
          <a:chOff x="0" y="0"/>
          <a:chExt cx="0" cy="0"/>
        </a:xfrm>
      </p:grpSpPr>
      <p:pic>
        <p:nvPicPr>
          <p:cNvPr id="11414" name="Google Shape;11414;p160"/>
          <p:cNvPicPr preferRelativeResize="0"/>
          <p:nvPr/>
        </p:nvPicPr>
        <p:blipFill rotWithShape="1">
          <a:blip r:embed="rId3">
            <a:alphaModFix/>
          </a:blip>
          <a:srcRect t="5695"/>
          <a:stretch/>
        </p:blipFill>
        <p:spPr>
          <a:xfrm>
            <a:off x="3205263" y="1183325"/>
            <a:ext cx="862249" cy="784927"/>
          </a:xfrm>
          <a:prstGeom prst="rect">
            <a:avLst/>
          </a:prstGeom>
          <a:noFill/>
          <a:ln>
            <a:noFill/>
          </a:ln>
        </p:spPr>
      </p:pic>
      <p:cxnSp>
        <p:nvCxnSpPr>
          <p:cNvPr id="11415" name="Google Shape;11415;p160"/>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416" name="Google Shape;11416;p160"/>
          <p:cNvPicPr preferRelativeResize="0"/>
          <p:nvPr/>
        </p:nvPicPr>
        <p:blipFill rotWithShape="1">
          <a:blip r:embed="rId3">
            <a:alphaModFix/>
          </a:blip>
          <a:srcRect t="5695"/>
          <a:stretch/>
        </p:blipFill>
        <p:spPr>
          <a:xfrm>
            <a:off x="4015588" y="1183340"/>
            <a:ext cx="862249" cy="784922"/>
          </a:xfrm>
          <a:prstGeom prst="rect">
            <a:avLst/>
          </a:prstGeom>
          <a:noFill/>
          <a:ln>
            <a:noFill/>
          </a:ln>
        </p:spPr>
      </p:pic>
      <p:pic>
        <p:nvPicPr>
          <p:cNvPr id="11417" name="Google Shape;11417;p160"/>
          <p:cNvPicPr preferRelativeResize="0"/>
          <p:nvPr/>
        </p:nvPicPr>
        <p:blipFill rotWithShape="1">
          <a:blip r:embed="rId3">
            <a:alphaModFix/>
          </a:blip>
          <a:srcRect t="5695"/>
          <a:stretch/>
        </p:blipFill>
        <p:spPr>
          <a:xfrm>
            <a:off x="4819688" y="1183340"/>
            <a:ext cx="862249" cy="784922"/>
          </a:xfrm>
          <a:prstGeom prst="rect">
            <a:avLst/>
          </a:prstGeom>
          <a:noFill/>
          <a:ln>
            <a:noFill/>
          </a:ln>
        </p:spPr>
      </p:pic>
      <p:pic>
        <p:nvPicPr>
          <p:cNvPr id="11418" name="Google Shape;11418;p160"/>
          <p:cNvPicPr preferRelativeResize="0"/>
          <p:nvPr/>
        </p:nvPicPr>
        <p:blipFill rotWithShape="1">
          <a:blip r:embed="rId3">
            <a:alphaModFix/>
          </a:blip>
          <a:srcRect t="5695"/>
          <a:stretch/>
        </p:blipFill>
        <p:spPr>
          <a:xfrm>
            <a:off x="5628563" y="1183340"/>
            <a:ext cx="862249" cy="784922"/>
          </a:xfrm>
          <a:prstGeom prst="rect">
            <a:avLst/>
          </a:prstGeom>
          <a:noFill/>
          <a:ln>
            <a:noFill/>
          </a:ln>
        </p:spPr>
      </p:pic>
      <p:cxnSp>
        <p:nvCxnSpPr>
          <p:cNvPr id="11419" name="Google Shape;11419;p160"/>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420" name="Google Shape;11420;p160"/>
          <p:cNvSpPr txBox="1"/>
          <p:nvPr/>
        </p:nvSpPr>
        <p:spPr>
          <a:xfrm>
            <a:off x="1875175" y="13680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11421" name="Google Shape;11421;p160"/>
          <p:cNvCxnSpPr/>
          <p:nvPr/>
        </p:nvCxnSpPr>
        <p:spPr>
          <a:xfrm>
            <a:off x="2980975" y="2474513"/>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22" name="Google Shape;11422;p160"/>
          <p:cNvCxnSpPr/>
          <p:nvPr/>
        </p:nvCxnSpPr>
        <p:spPr>
          <a:xfrm>
            <a:off x="2980975" y="1575800"/>
            <a:ext cx="85200" cy="0"/>
          </a:xfrm>
          <a:prstGeom prst="straightConnector1">
            <a:avLst/>
          </a:prstGeom>
          <a:noFill/>
          <a:ln w="9525" cap="flat" cmpd="sng">
            <a:solidFill>
              <a:schemeClr val="dk1"/>
            </a:solidFill>
            <a:prstDash val="solid"/>
            <a:round/>
            <a:headEnd type="none" w="med" len="med"/>
            <a:tailEnd type="none" w="med" len="med"/>
          </a:ln>
        </p:spPr>
      </p:cxnSp>
      <p:sp>
        <p:nvSpPr>
          <p:cNvPr id="11423" name="Google Shape;11423;p160"/>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424" name="Google Shape;11424;p160"/>
          <p:cNvSpPr txBox="1"/>
          <p:nvPr/>
        </p:nvSpPr>
        <p:spPr>
          <a:xfrm>
            <a:off x="41830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425" name="Google Shape;11425;p160"/>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426" name="Google Shape;11426;p160"/>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11427" name="Google Shape;11427;p160"/>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28" name="Google Shape;11428;p160"/>
          <p:cNvCxnSpPr>
            <a:stCxn id="11429" idx="1"/>
            <a:endCxn id="11429"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30" name="Google Shape;11430;p160"/>
          <p:cNvPicPr preferRelativeResize="0"/>
          <p:nvPr/>
        </p:nvPicPr>
        <p:blipFill>
          <a:blip r:embed="rId4">
            <a:alphaModFix/>
          </a:blip>
          <a:stretch>
            <a:fillRect/>
          </a:stretch>
        </p:blipFill>
        <p:spPr>
          <a:xfrm>
            <a:off x="6454332" y="1072125"/>
            <a:ext cx="297030" cy="964024"/>
          </a:xfrm>
          <a:prstGeom prst="rect">
            <a:avLst/>
          </a:prstGeom>
          <a:noFill/>
          <a:ln>
            <a:noFill/>
          </a:ln>
        </p:spPr>
      </p:pic>
      <p:sp>
        <p:nvSpPr>
          <p:cNvPr id="11431" name="Google Shape;11431;p160"/>
          <p:cNvSpPr/>
          <p:nvPr/>
        </p:nvSpPr>
        <p:spPr>
          <a:xfrm>
            <a:off x="6610938" y="120217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160"/>
          <p:cNvSpPr/>
          <p:nvPr/>
        </p:nvSpPr>
        <p:spPr>
          <a:xfrm>
            <a:off x="6434113" y="1072125"/>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160"/>
          <p:cNvSpPr txBox="1"/>
          <p:nvPr/>
        </p:nvSpPr>
        <p:spPr>
          <a:xfrm>
            <a:off x="6551088" y="10966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34" name="Google Shape;11434;p160"/>
          <p:cNvSpPr txBox="1"/>
          <p:nvPr/>
        </p:nvSpPr>
        <p:spPr>
          <a:xfrm>
            <a:off x="6551088" y="178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35" name="Google Shape;11435;p160"/>
          <p:cNvPicPr preferRelativeResize="0"/>
          <p:nvPr/>
        </p:nvPicPr>
        <p:blipFill rotWithShape="1">
          <a:blip r:embed="rId3">
            <a:alphaModFix/>
          </a:blip>
          <a:srcRect t="5695"/>
          <a:stretch/>
        </p:blipFill>
        <p:spPr>
          <a:xfrm>
            <a:off x="3205250" y="2103300"/>
            <a:ext cx="862249" cy="784927"/>
          </a:xfrm>
          <a:prstGeom prst="rect">
            <a:avLst/>
          </a:prstGeom>
          <a:noFill/>
          <a:ln>
            <a:noFill/>
          </a:ln>
        </p:spPr>
      </p:pic>
      <p:pic>
        <p:nvPicPr>
          <p:cNvPr id="11436" name="Google Shape;11436;p160"/>
          <p:cNvPicPr preferRelativeResize="0"/>
          <p:nvPr/>
        </p:nvPicPr>
        <p:blipFill rotWithShape="1">
          <a:blip r:embed="rId3">
            <a:alphaModFix/>
          </a:blip>
          <a:srcRect t="5695"/>
          <a:stretch/>
        </p:blipFill>
        <p:spPr>
          <a:xfrm>
            <a:off x="4015575" y="2103315"/>
            <a:ext cx="862249" cy="784922"/>
          </a:xfrm>
          <a:prstGeom prst="rect">
            <a:avLst/>
          </a:prstGeom>
          <a:noFill/>
          <a:ln>
            <a:noFill/>
          </a:ln>
        </p:spPr>
      </p:pic>
      <p:pic>
        <p:nvPicPr>
          <p:cNvPr id="11437" name="Google Shape;11437;p160"/>
          <p:cNvPicPr preferRelativeResize="0"/>
          <p:nvPr/>
        </p:nvPicPr>
        <p:blipFill rotWithShape="1">
          <a:blip r:embed="rId3">
            <a:alphaModFix/>
          </a:blip>
          <a:srcRect t="5695"/>
          <a:stretch/>
        </p:blipFill>
        <p:spPr>
          <a:xfrm>
            <a:off x="4819675" y="2103315"/>
            <a:ext cx="862249" cy="784922"/>
          </a:xfrm>
          <a:prstGeom prst="rect">
            <a:avLst/>
          </a:prstGeom>
          <a:noFill/>
          <a:ln>
            <a:noFill/>
          </a:ln>
        </p:spPr>
      </p:pic>
      <p:pic>
        <p:nvPicPr>
          <p:cNvPr id="11438" name="Google Shape;11438;p160"/>
          <p:cNvPicPr preferRelativeResize="0"/>
          <p:nvPr/>
        </p:nvPicPr>
        <p:blipFill rotWithShape="1">
          <a:blip r:embed="rId3">
            <a:alphaModFix/>
          </a:blip>
          <a:srcRect t="5695"/>
          <a:stretch/>
        </p:blipFill>
        <p:spPr>
          <a:xfrm>
            <a:off x="5628550" y="2103315"/>
            <a:ext cx="862249" cy="784922"/>
          </a:xfrm>
          <a:prstGeom prst="rect">
            <a:avLst/>
          </a:prstGeom>
          <a:noFill/>
          <a:ln>
            <a:noFill/>
          </a:ln>
        </p:spPr>
      </p:pic>
      <p:pic>
        <p:nvPicPr>
          <p:cNvPr id="11439" name="Google Shape;11439;p160"/>
          <p:cNvPicPr preferRelativeResize="0"/>
          <p:nvPr/>
        </p:nvPicPr>
        <p:blipFill>
          <a:blip r:embed="rId4">
            <a:alphaModFix/>
          </a:blip>
          <a:stretch>
            <a:fillRect/>
          </a:stretch>
        </p:blipFill>
        <p:spPr>
          <a:xfrm>
            <a:off x="6454320" y="1992100"/>
            <a:ext cx="297030" cy="964024"/>
          </a:xfrm>
          <a:prstGeom prst="rect">
            <a:avLst/>
          </a:prstGeom>
          <a:noFill/>
          <a:ln>
            <a:noFill/>
          </a:ln>
        </p:spPr>
      </p:pic>
      <p:sp>
        <p:nvSpPr>
          <p:cNvPr id="11440" name="Google Shape;11440;p160"/>
          <p:cNvSpPr/>
          <p:nvPr/>
        </p:nvSpPr>
        <p:spPr>
          <a:xfrm>
            <a:off x="6610925" y="212215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160"/>
          <p:cNvSpPr/>
          <p:nvPr/>
        </p:nvSpPr>
        <p:spPr>
          <a:xfrm>
            <a:off x="6434100" y="199210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160"/>
          <p:cNvSpPr txBox="1"/>
          <p:nvPr/>
        </p:nvSpPr>
        <p:spPr>
          <a:xfrm>
            <a:off x="6551075" y="20166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43" name="Google Shape;11443;p160"/>
          <p:cNvSpPr txBox="1"/>
          <p:nvPr/>
        </p:nvSpPr>
        <p:spPr>
          <a:xfrm>
            <a:off x="6551075" y="27069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44" name="Google Shape;11444;p160"/>
          <p:cNvPicPr preferRelativeResize="0"/>
          <p:nvPr/>
        </p:nvPicPr>
        <p:blipFill rotWithShape="1">
          <a:blip r:embed="rId3">
            <a:alphaModFix/>
          </a:blip>
          <a:srcRect t="5695"/>
          <a:stretch/>
        </p:blipFill>
        <p:spPr>
          <a:xfrm>
            <a:off x="3205263" y="3023275"/>
            <a:ext cx="862249" cy="784927"/>
          </a:xfrm>
          <a:prstGeom prst="rect">
            <a:avLst/>
          </a:prstGeom>
          <a:noFill/>
          <a:ln>
            <a:noFill/>
          </a:ln>
        </p:spPr>
      </p:pic>
      <p:pic>
        <p:nvPicPr>
          <p:cNvPr id="11445" name="Google Shape;11445;p160"/>
          <p:cNvPicPr preferRelativeResize="0"/>
          <p:nvPr/>
        </p:nvPicPr>
        <p:blipFill rotWithShape="1">
          <a:blip r:embed="rId3">
            <a:alphaModFix/>
          </a:blip>
          <a:srcRect t="5695"/>
          <a:stretch/>
        </p:blipFill>
        <p:spPr>
          <a:xfrm>
            <a:off x="4015588" y="3023290"/>
            <a:ext cx="862249" cy="784922"/>
          </a:xfrm>
          <a:prstGeom prst="rect">
            <a:avLst/>
          </a:prstGeom>
          <a:noFill/>
          <a:ln>
            <a:noFill/>
          </a:ln>
        </p:spPr>
      </p:pic>
      <p:pic>
        <p:nvPicPr>
          <p:cNvPr id="11446" name="Google Shape;11446;p160"/>
          <p:cNvPicPr preferRelativeResize="0"/>
          <p:nvPr/>
        </p:nvPicPr>
        <p:blipFill rotWithShape="1">
          <a:blip r:embed="rId3">
            <a:alphaModFix/>
          </a:blip>
          <a:srcRect t="5695"/>
          <a:stretch/>
        </p:blipFill>
        <p:spPr>
          <a:xfrm>
            <a:off x="4819688" y="3023290"/>
            <a:ext cx="862249" cy="784922"/>
          </a:xfrm>
          <a:prstGeom prst="rect">
            <a:avLst/>
          </a:prstGeom>
          <a:noFill/>
          <a:ln>
            <a:noFill/>
          </a:ln>
        </p:spPr>
      </p:pic>
      <p:pic>
        <p:nvPicPr>
          <p:cNvPr id="11447" name="Google Shape;11447;p160"/>
          <p:cNvPicPr preferRelativeResize="0"/>
          <p:nvPr/>
        </p:nvPicPr>
        <p:blipFill rotWithShape="1">
          <a:blip r:embed="rId3">
            <a:alphaModFix/>
          </a:blip>
          <a:srcRect t="5695"/>
          <a:stretch/>
        </p:blipFill>
        <p:spPr>
          <a:xfrm>
            <a:off x="5628563" y="3023290"/>
            <a:ext cx="862249" cy="784922"/>
          </a:xfrm>
          <a:prstGeom prst="rect">
            <a:avLst/>
          </a:prstGeom>
          <a:noFill/>
          <a:ln>
            <a:noFill/>
          </a:ln>
        </p:spPr>
      </p:pic>
      <p:pic>
        <p:nvPicPr>
          <p:cNvPr id="11448" name="Google Shape;11448;p160"/>
          <p:cNvPicPr preferRelativeResize="0"/>
          <p:nvPr/>
        </p:nvPicPr>
        <p:blipFill>
          <a:blip r:embed="rId4">
            <a:alphaModFix/>
          </a:blip>
          <a:stretch>
            <a:fillRect/>
          </a:stretch>
        </p:blipFill>
        <p:spPr>
          <a:xfrm>
            <a:off x="6454332" y="2912075"/>
            <a:ext cx="297030" cy="964024"/>
          </a:xfrm>
          <a:prstGeom prst="rect">
            <a:avLst/>
          </a:prstGeom>
          <a:noFill/>
          <a:ln>
            <a:noFill/>
          </a:ln>
        </p:spPr>
      </p:pic>
      <p:sp>
        <p:nvSpPr>
          <p:cNvPr id="11449" name="Google Shape;11449;p160"/>
          <p:cNvSpPr/>
          <p:nvPr/>
        </p:nvSpPr>
        <p:spPr>
          <a:xfrm>
            <a:off x="6610938" y="304212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160"/>
          <p:cNvSpPr txBox="1"/>
          <p:nvPr/>
        </p:nvSpPr>
        <p:spPr>
          <a:xfrm>
            <a:off x="6551088" y="29366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51" name="Google Shape;11451;p160"/>
          <p:cNvSpPr txBox="1"/>
          <p:nvPr/>
        </p:nvSpPr>
        <p:spPr>
          <a:xfrm>
            <a:off x="6551088" y="36269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452" name="Google Shape;11452;p160"/>
          <p:cNvSpPr txBox="1"/>
          <p:nvPr/>
        </p:nvSpPr>
        <p:spPr>
          <a:xfrm>
            <a:off x="1875175" y="22663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11453" name="Google Shape;11453;p160"/>
          <p:cNvCxnSpPr/>
          <p:nvPr/>
        </p:nvCxnSpPr>
        <p:spPr>
          <a:xfrm>
            <a:off x="2980975" y="3416150"/>
            <a:ext cx="85200" cy="0"/>
          </a:xfrm>
          <a:prstGeom prst="straightConnector1">
            <a:avLst/>
          </a:prstGeom>
          <a:noFill/>
          <a:ln w="9525" cap="flat" cmpd="sng">
            <a:solidFill>
              <a:schemeClr val="dk1"/>
            </a:solidFill>
            <a:prstDash val="solid"/>
            <a:round/>
            <a:headEnd type="none" w="med" len="med"/>
            <a:tailEnd type="none" w="med" len="med"/>
          </a:ln>
        </p:spPr>
      </p:cxnSp>
      <p:sp>
        <p:nvSpPr>
          <p:cNvPr id="11454" name="Google Shape;11454;p160"/>
          <p:cNvSpPr txBox="1"/>
          <p:nvPr/>
        </p:nvSpPr>
        <p:spPr>
          <a:xfrm>
            <a:off x="1875175" y="32080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11455" name="Google Shape;11455;p160"/>
          <p:cNvSpPr txBox="1"/>
          <p:nvPr/>
        </p:nvSpPr>
        <p:spPr>
          <a:xfrm>
            <a:off x="1875225" y="32084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11456" name="Google Shape;11456;p160"/>
          <p:cNvCxnSpPr/>
          <p:nvPr/>
        </p:nvCxnSpPr>
        <p:spPr>
          <a:xfrm rot="5400000">
            <a:off x="358455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57" name="Google Shape;11457;p160"/>
          <p:cNvCxnSpPr/>
          <p:nvPr/>
        </p:nvCxnSpPr>
        <p:spPr>
          <a:xfrm rot="5400000">
            <a:off x="4404113"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58" name="Google Shape;11458;p160"/>
          <p:cNvCxnSpPr/>
          <p:nvPr/>
        </p:nvCxnSpPr>
        <p:spPr>
          <a:xfrm rot="5400000">
            <a:off x="520820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59" name="Google Shape;11459;p160"/>
          <p:cNvCxnSpPr/>
          <p:nvPr/>
        </p:nvCxnSpPr>
        <p:spPr>
          <a:xfrm rot="5400000">
            <a:off x="6017088" y="3918700"/>
            <a:ext cx="85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463"/>
        <p:cNvGrpSpPr/>
        <p:nvPr/>
      </p:nvGrpSpPr>
      <p:grpSpPr>
        <a:xfrm>
          <a:off x="0" y="0"/>
          <a:ext cx="0" cy="0"/>
          <a:chOff x="0" y="0"/>
          <a:chExt cx="0" cy="0"/>
        </a:xfrm>
      </p:grpSpPr>
      <p:pic>
        <p:nvPicPr>
          <p:cNvPr id="11464" name="Google Shape;11464;p161"/>
          <p:cNvPicPr preferRelativeResize="0"/>
          <p:nvPr/>
        </p:nvPicPr>
        <p:blipFill rotWithShape="1">
          <a:blip r:embed="rId3">
            <a:alphaModFix/>
          </a:blip>
          <a:srcRect t="5695"/>
          <a:stretch/>
        </p:blipFill>
        <p:spPr>
          <a:xfrm>
            <a:off x="3143661" y="103813"/>
            <a:ext cx="827607" cy="732764"/>
          </a:xfrm>
          <a:prstGeom prst="rect">
            <a:avLst/>
          </a:prstGeom>
          <a:noFill/>
          <a:ln>
            <a:noFill/>
          </a:ln>
        </p:spPr>
      </p:pic>
      <p:cxnSp>
        <p:nvCxnSpPr>
          <p:cNvPr id="11465" name="Google Shape;11465;p161"/>
          <p:cNvCxnSpPr/>
          <p:nvPr/>
        </p:nvCxnSpPr>
        <p:spPr>
          <a:xfrm>
            <a:off x="2929850" y="317400"/>
            <a:ext cx="8100" cy="4256400"/>
          </a:xfrm>
          <a:prstGeom prst="straightConnector1">
            <a:avLst/>
          </a:prstGeom>
          <a:noFill/>
          <a:ln w="9525" cap="flat" cmpd="sng">
            <a:solidFill>
              <a:schemeClr val="dk1"/>
            </a:solidFill>
            <a:prstDash val="solid"/>
            <a:round/>
            <a:headEnd type="triangle" w="med" len="med"/>
            <a:tailEnd type="none" w="med" len="med"/>
          </a:ln>
        </p:spPr>
      </p:cxnSp>
      <p:pic>
        <p:nvPicPr>
          <p:cNvPr id="11466" name="Google Shape;11466;p161"/>
          <p:cNvPicPr preferRelativeResize="0"/>
          <p:nvPr/>
        </p:nvPicPr>
        <p:blipFill rotWithShape="1">
          <a:blip r:embed="rId3">
            <a:alphaModFix/>
          </a:blip>
          <a:srcRect t="5695"/>
          <a:stretch/>
        </p:blipFill>
        <p:spPr>
          <a:xfrm>
            <a:off x="3921430" y="103827"/>
            <a:ext cx="827607" cy="732759"/>
          </a:xfrm>
          <a:prstGeom prst="rect">
            <a:avLst/>
          </a:prstGeom>
          <a:noFill/>
          <a:ln>
            <a:noFill/>
          </a:ln>
        </p:spPr>
      </p:pic>
      <p:pic>
        <p:nvPicPr>
          <p:cNvPr id="11467" name="Google Shape;11467;p161"/>
          <p:cNvPicPr preferRelativeResize="0"/>
          <p:nvPr/>
        </p:nvPicPr>
        <p:blipFill rotWithShape="1">
          <a:blip r:embed="rId3">
            <a:alphaModFix/>
          </a:blip>
          <a:srcRect t="5695"/>
          <a:stretch/>
        </p:blipFill>
        <p:spPr>
          <a:xfrm>
            <a:off x="4693224" y="103827"/>
            <a:ext cx="827607" cy="732759"/>
          </a:xfrm>
          <a:prstGeom prst="rect">
            <a:avLst/>
          </a:prstGeom>
          <a:noFill/>
          <a:ln>
            <a:noFill/>
          </a:ln>
        </p:spPr>
      </p:pic>
      <p:pic>
        <p:nvPicPr>
          <p:cNvPr id="11468" name="Google Shape;11468;p161"/>
          <p:cNvPicPr preferRelativeResize="0"/>
          <p:nvPr/>
        </p:nvPicPr>
        <p:blipFill rotWithShape="1">
          <a:blip r:embed="rId3">
            <a:alphaModFix/>
          </a:blip>
          <a:srcRect t="5695"/>
          <a:stretch/>
        </p:blipFill>
        <p:spPr>
          <a:xfrm>
            <a:off x="5469600" y="103827"/>
            <a:ext cx="827607" cy="732759"/>
          </a:xfrm>
          <a:prstGeom prst="rect">
            <a:avLst/>
          </a:prstGeom>
          <a:noFill/>
          <a:ln>
            <a:noFill/>
          </a:ln>
        </p:spPr>
      </p:pic>
      <p:cxnSp>
        <p:nvCxnSpPr>
          <p:cNvPr id="11469" name="Google Shape;11469;p161"/>
          <p:cNvCxnSpPr/>
          <p:nvPr/>
        </p:nvCxnSpPr>
        <p:spPr>
          <a:xfrm>
            <a:off x="2928347" y="4569567"/>
            <a:ext cx="3891600" cy="1500"/>
          </a:xfrm>
          <a:prstGeom prst="straightConnector1">
            <a:avLst/>
          </a:prstGeom>
          <a:noFill/>
          <a:ln w="9525" cap="flat" cmpd="sng">
            <a:solidFill>
              <a:schemeClr val="dk1"/>
            </a:solidFill>
            <a:prstDash val="solid"/>
            <a:round/>
            <a:headEnd type="none" w="med" len="med"/>
            <a:tailEnd type="triangle" w="med" len="med"/>
          </a:ln>
        </p:spPr>
      </p:cxnSp>
      <p:sp>
        <p:nvSpPr>
          <p:cNvPr id="11470" name="Google Shape;11470;p161"/>
          <p:cNvSpPr txBox="1"/>
          <p:nvPr/>
        </p:nvSpPr>
        <p:spPr>
          <a:xfrm>
            <a:off x="1867050" y="319762"/>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11471" name="Google Shape;11471;p161"/>
          <p:cNvCxnSpPr/>
          <p:nvPr/>
        </p:nvCxnSpPr>
        <p:spPr>
          <a:xfrm>
            <a:off x="2928422" y="1352691"/>
            <a:ext cx="81900" cy="0"/>
          </a:xfrm>
          <a:prstGeom prst="straightConnector1">
            <a:avLst/>
          </a:prstGeom>
          <a:noFill/>
          <a:ln w="9525" cap="flat" cmpd="sng">
            <a:solidFill>
              <a:schemeClr val="dk1"/>
            </a:solidFill>
            <a:prstDash val="solid"/>
            <a:round/>
            <a:headEnd type="none" w="med" len="med"/>
            <a:tailEnd type="none" w="med" len="med"/>
          </a:ln>
        </p:spPr>
      </p:cxnSp>
      <p:cxnSp>
        <p:nvCxnSpPr>
          <p:cNvPr id="11472" name="Google Shape;11472;p161"/>
          <p:cNvCxnSpPr/>
          <p:nvPr/>
        </p:nvCxnSpPr>
        <p:spPr>
          <a:xfrm>
            <a:off x="2928422" y="513705"/>
            <a:ext cx="81900" cy="0"/>
          </a:xfrm>
          <a:prstGeom prst="straightConnector1">
            <a:avLst/>
          </a:prstGeom>
          <a:noFill/>
          <a:ln w="9525" cap="flat" cmpd="sng">
            <a:solidFill>
              <a:schemeClr val="dk1"/>
            </a:solidFill>
            <a:prstDash val="solid"/>
            <a:round/>
            <a:headEnd type="none" w="med" len="med"/>
            <a:tailEnd type="none" w="med" len="med"/>
          </a:ln>
        </p:spPr>
      </p:cxnSp>
      <p:sp>
        <p:nvSpPr>
          <p:cNvPr id="11473" name="Google Shape;11473;p161"/>
          <p:cNvSpPr txBox="1"/>
          <p:nvPr/>
        </p:nvSpPr>
        <p:spPr>
          <a:xfrm>
            <a:off x="3302942"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No</a:t>
            </a:r>
            <a:endParaRPr sz="1300">
              <a:latin typeface="Times New Roman"/>
              <a:ea typeface="Times New Roman"/>
              <a:cs typeface="Times New Roman"/>
              <a:sym typeface="Times New Roman"/>
            </a:endParaRPr>
          </a:p>
        </p:txBody>
      </p:sp>
      <p:sp>
        <p:nvSpPr>
          <p:cNvPr id="11474" name="Google Shape;11474;p161"/>
          <p:cNvSpPr txBox="1"/>
          <p:nvPr/>
        </p:nvSpPr>
        <p:spPr>
          <a:xfrm>
            <a:off x="4082139"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Low</a:t>
            </a:r>
            <a:endParaRPr sz="1300">
              <a:latin typeface="Times New Roman"/>
              <a:ea typeface="Times New Roman"/>
              <a:cs typeface="Times New Roman"/>
              <a:sym typeface="Times New Roman"/>
            </a:endParaRPr>
          </a:p>
        </p:txBody>
      </p:sp>
      <p:sp>
        <p:nvSpPr>
          <p:cNvPr id="11475" name="Google Shape;11475;p161"/>
          <p:cNvSpPr txBox="1"/>
          <p:nvPr/>
        </p:nvSpPr>
        <p:spPr>
          <a:xfrm>
            <a:off x="4768424" y="4527896"/>
            <a:ext cx="659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High</a:t>
            </a:r>
            <a:endParaRPr sz="1300">
              <a:latin typeface="Times New Roman"/>
              <a:ea typeface="Times New Roman"/>
              <a:cs typeface="Times New Roman"/>
              <a:sym typeface="Times New Roman"/>
            </a:endParaRPr>
          </a:p>
        </p:txBody>
      </p:sp>
      <p:sp>
        <p:nvSpPr>
          <p:cNvPr id="11476" name="Google Shape;11476;p161"/>
          <p:cNvSpPr txBox="1"/>
          <p:nvPr/>
        </p:nvSpPr>
        <p:spPr>
          <a:xfrm>
            <a:off x="5372897" y="4527896"/>
            <a:ext cx="100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Intolerable</a:t>
            </a:r>
            <a:endParaRPr sz="1300">
              <a:latin typeface="Times New Roman"/>
              <a:ea typeface="Times New Roman"/>
              <a:cs typeface="Times New Roman"/>
              <a:sym typeface="Times New Roman"/>
            </a:endParaRPr>
          </a:p>
        </p:txBody>
      </p:sp>
      <p:cxnSp>
        <p:nvCxnSpPr>
          <p:cNvPr id="11477" name="Google Shape;11477;p161"/>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78" name="Google Shape;11478;p161"/>
          <p:cNvCxnSpPr>
            <a:stCxn id="11479" idx="1"/>
            <a:endCxn id="11479"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80" name="Google Shape;11480;p161"/>
          <p:cNvPicPr preferRelativeResize="0"/>
          <p:nvPr/>
        </p:nvPicPr>
        <p:blipFill>
          <a:blip r:embed="rId4">
            <a:alphaModFix/>
          </a:blip>
          <a:stretch>
            <a:fillRect/>
          </a:stretch>
        </p:blipFill>
        <p:spPr>
          <a:xfrm>
            <a:off x="6262193" y="3"/>
            <a:ext cx="285096" cy="899957"/>
          </a:xfrm>
          <a:prstGeom prst="rect">
            <a:avLst/>
          </a:prstGeom>
          <a:noFill/>
          <a:ln>
            <a:noFill/>
          </a:ln>
        </p:spPr>
      </p:pic>
      <p:sp>
        <p:nvSpPr>
          <p:cNvPr id="11481" name="Google Shape;11481;p161"/>
          <p:cNvSpPr/>
          <p:nvPr/>
        </p:nvSpPr>
        <p:spPr>
          <a:xfrm>
            <a:off x="6412507" y="121410"/>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161"/>
          <p:cNvSpPr/>
          <p:nvPr/>
        </p:nvSpPr>
        <p:spPr>
          <a:xfrm>
            <a:off x="6242786" y="3"/>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161"/>
          <p:cNvSpPr txBox="1"/>
          <p:nvPr/>
        </p:nvSpPr>
        <p:spPr>
          <a:xfrm>
            <a:off x="6355061" y="22898"/>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84" name="Google Shape;11484;p161"/>
          <p:cNvSpPr txBox="1"/>
          <p:nvPr/>
        </p:nvSpPr>
        <p:spPr>
          <a:xfrm>
            <a:off x="6355061" y="63479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85" name="Google Shape;11485;p161"/>
          <p:cNvPicPr preferRelativeResize="0"/>
          <p:nvPr/>
        </p:nvPicPr>
        <p:blipFill rotWithShape="1">
          <a:blip r:embed="rId3">
            <a:alphaModFix/>
          </a:blip>
          <a:srcRect t="5695"/>
          <a:stretch/>
        </p:blipFill>
        <p:spPr>
          <a:xfrm>
            <a:off x="3143649" y="930098"/>
            <a:ext cx="827607" cy="732764"/>
          </a:xfrm>
          <a:prstGeom prst="rect">
            <a:avLst/>
          </a:prstGeom>
          <a:noFill/>
          <a:ln>
            <a:noFill/>
          </a:ln>
        </p:spPr>
      </p:pic>
      <p:pic>
        <p:nvPicPr>
          <p:cNvPr id="11486" name="Google Shape;11486;p161"/>
          <p:cNvPicPr preferRelativeResize="0"/>
          <p:nvPr/>
        </p:nvPicPr>
        <p:blipFill rotWithShape="1">
          <a:blip r:embed="rId3">
            <a:alphaModFix/>
          </a:blip>
          <a:srcRect t="5695"/>
          <a:stretch/>
        </p:blipFill>
        <p:spPr>
          <a:xfrm>
            <a:off x="3921418" y="930113"/>
            <a:ext cx="827607" cy="732759"/>
          </a:xfrm>
          <a:prstGeom prst="rect">
            <a:avLst/>
          </a:prstGeom>
          <a:noFill/>
          <a:ln>
            <a:noFill/>
          </a:ln>
        </p:spPr>
      </p:pic>
      <p:pic>
        <p:nvPicPr>
          <p:cNvPr id="11487" name="Google Shape;11487;p161"/>
          <p:cNvPicPr preferRelativeResize="0"/>
          <p:nvPr/>
        </p:nvPicPr>
        <p:blipFill rotWithShape="1">
          <a:blip r:embed="rId3">
            <a:alphaModFix/>
          </a:blip>
          <a:srcRect t="5695"/>
          <a:stretch/>
        </p:blipFill>
        <p:spPr>
          <a:xfrm>
            <a:off x="4693212" y="930113"/>
            <a:ext cx="827607" cy="732759"/>
          </a:xfrm>
          <a:prstGeom prst="rect">
            <a:avLst/>
          </a:prstGeom>
          <a:noFill/>
          <a:ln>
            <a:noFill/>
          </a:ln>
        </p:spPr>
      </p:pic>
      <p:pic>
        <p:nvPicPr>
          <p:cNvPr id="11488" name="Google Shape;11488;p161"/>
          <p:cNvPicPr preferRelativeResize="0"/>
          <p:nvPr/>
        </p:nvPicPr>
        <p:blipFill rotWithShape="1">
          <a:blip r:embed="rId3">
            <a:alphaModFix/>
          </a:blip>
          <a:srcRect t="5695"/>
          <a:stretch/>
        </p:blipFill>
        <p:spPr>
          <a:xfrm>
            <a:off x="5469588" y="930113"/>
            <a:ext cx="827607" cy="732759"/>
          </a:xfrm>
          <a:prstGeom prst="rect">
            <a:avLst/>
          </a:prstGeom>
          <a:noFill/>
          <a:ln>
            <a:noFill/>
          </a:ln>
        </p:spPr>
      </p:pic>
      <p:pic>
        <p:nvPicPr>
          <p:cNvPr id="11489" name="Google Shape;11489;p161"/>
          <p:cNvPicPr preferRelativeResize="0"/>
          <p:nvPr/>
        </p:nvPicPr>
        <p:blipFill>
          <a:blip r:embed="rId4">
            <a:alphaModFix/>
          </a:blip>
          <a:stretch>
            <a:fillRect/>
          </a:stretch>
        </p:blipFill>
        <p:spPr>
          <a:xfrm>
            <a:off x="6262181" y="826288"/>
            <a:ext cx="285096" cy="899957"/>
          </a:xfrm>
          <a:prstGeom prst="rect">
            <a:avLst/>
          </a:prstGeom>
          <a:noFill/>
          <a:ln>
            <a:noFill/>
          </a:ln>
        </p:spPr>
      </p:pic>
      <p:sp>
        <p:nvSpPr>
          <p:cNvPr id="11490" name="Google Shape;11490;p161"/>
          <p:cNvSpPr/>
          <p:nvPr/>
        </p:nvSpPr>
        <p:spPr>
          <a:xfrm>
            <a:off x="6412495" y="94769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161"/>
          <p:cNvSpPr/>
          <p:nvPr/>
        </p:nvSpPr>
        <p:spPr>
          <a:xfrm>
            <a:off x="6242774" y="826289"/>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161"/>
          <p:cNvSpPr txBox="1"/>
          <p:nvPr/>
        </p:nvSpPr>
        <p:spPr>
          <a:xfrm>
            <a:off x="6355049" y="84918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93" name="Google Shape;11493;p161"/>
          <p:cNvSpPr txBox="1"/>
          <p:nvPr/>
        </p:nvSpPr>
        <p:spPr>
          <a:xfrm>
            <a:off x="6355049" y="141960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94" name="Google Shape;11494;p161"/>
          <p:cNvPicPr preferRelativeResize="0"/>
          <p:nvPr/>
        </p:nvPicPr>
        <p:blipFill rotWithShape="1">
          <a:blip r:embed="rId3">
            <a:alphaModFix/>
          </a:blip>
          <a:srcRect t="5695"/>
          <a:stretch/>
        </p:blipFill>
        <p:spPr>
          <a:xfrm>
            <a:off x="3143661" y="1747459"/>
            <a:ext cx="827607" cy="732764"/>
          </a:xfrm>
          <a:prstGeom prst="rect">
            <a:avLst/>
          </a:prstGeom>
          <a:noFill/>
          <a:ln>
            <a:noFill/>
          </a:ln>
        </p:spPr>
      </p:pic>
      <p:pic>
        <p:nvPicPr>
          <p:cNvPr id="11495" name="Google Shape;11495;p161"/>
          <p:cNvPicPr preferRelativeResize="0"/>
          <p:nvPr/>
        </p:nvPicPr>
        <p:blipFill rotWithShape="1">
          <a:blip r:embed="rId3">
            <a:alphaModFix/>
          </a:blip>
          <a:srcRect t="5695"/>
          <a:stretch/>
        </p:blipFill>
        <p:spPr>
          <a:xfrm>
            <a:off x="3921430" y="1747473"/>
            <a:ext cx="827607" cy="732759"/>
          </a:xfrm>
          <a:prstGeom prst="rect">
            <a:avLst/>
          </a:prstGeom>
          <a:noFill/>
          <a:ln>
            <a:noFill/>
          </a:ln>
        </p:spPr>
      </p:pic>
      <p:pic>
        <p:nvPicPr>
          <p:cNvPr id="11496" name="Google Shape;11496;p161"/>
          <p:cNvPicPr preferRelativeResize="0"/>
          <p:nvPr/>
        </p:nvPicPr>
        <p:blipFill rotWithShape="1">
          <a:blip r:embed="rId3">
            <a:alphaModFix/>
          </a:blip>
          <a:srcRect t="5695"/>
          <a:stretch/>
        </p:blipFill>
        <p:spPr>
          <a:xfrm>
            <a:off x="4693224" y="1747473"/>
            <a:ext cx="827607" cy="732759"/>
          </a:xfrm>
          <a:prstGeom prst="rect">
            <a:avLst/>
          </a:prstGeom>
          <a:noFill/>
          <a:ln>
            <a:noFill/>
          </a:ln>
        </p:spPr>
      </p:pic>
      <p:pic>
        <p:nvPicPr>
          <p:cNvPr id="11497" name="Google Shape;11497;p161"/>
          <p:cNvPicPr preferRelativeResize="0"/>
          <p:nvPr/>
        </p:nvPicPr>
        <p:blipFill rotWithShape="1">
          <a:blip r:embed="rId3">
            <a:alphaModFix/>
          </a:blip>
          <a:srcRect t="5695"/>
          <a:stretch/>
        </p:blipFill>
        <p:spPr>
          <a:xfrm>
            <a:off x="5469600" y="1747473"/>
            <a:ext cx="827607" cy="732759"/>
          </a:xfrm>
          <a:prstGeom prst="rect">
            <a:avLst/>
          </a:prstGeom>
          <a:noFill/>
          <a:ln>
            <a:noFill/>
          </a:ln>
        </p:spPr>
      </p:pic>
      <p:pic>
        <p:nvPicPr>
          <p:cNvPr id="11498" name="Google Shape;11498;p161"/>
          <p:cNvPicPr preferRelativeResize="0"/>
          <p:nvPr/>
        </p:nvPicPr>
        <p:blipFill>
          <a:blip r:embed="rId4">
            <a:alphaModFix/>
          </a:blip>
          <a:stretch>
            <a:fillRect/>
          </a:stretch>
        </p:blipFill>
        <p:spPr>
          <a:xfrm>
            <a:off x="6262193" y="1643649"/>
            <a:ext cx="285096" cy="899957"/>
          </a:xfrm>
          <a:prstGeom prst="rect">
            <a:avLst/>
          </a:prstGeom>
          <a:noFill/>
          <a:ln>
            <a:noFill/>
          </a:ln>
        </p:spPr>
      </p:pic>
      <p:sp>
        <p:nvSpPr>
          <p:cNvPr id="11499" name="Google Shape;11499;p161"/>
          <p:cNvSpPr/>
          <p:nvPr/>
        </p:nvSpPr>
        <p:spPr>
          <a:xfrm>
            <a:off x="6412507" y="176505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161"/>
          <p:cNvSpPr txBox="1"/>
          <p:nvPr/>
        </p:nvSpPr>
        <p:spPr>
          <a:xfrm>
            <a:off x="6355061" y="166654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501" name="Google Shape;11501;p161"/>
          <p:cNvSpPr txBox="1"/>
          <p:nvPr/>
        </p:nvSpPr>
        <p:spPr>
          <a:xfrm>
            <a:off x="6355024" y="4253692"/>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502" name="Google Shape;11502;p161"/>
          <p:cNvSpPr txBox="1"/>
          <p:nvPr/>
        </p:nvSpPr>
        <p:spPr>
          <a:xfrm>
            <a:off x="1867050" y="115836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11503" name="Google Shape;11503;p161"/>
          <p:cNvCxnSpPr/>
          <p:nvPr/>
        </p:nvCxnSpPr>
        <p:spPr>
          <a:xfrm>
            <a:off x="2928422" y="2231749"/>
            <a:ext cx="81900" cy="0"/>
          </a:xfrm>
          <a:prstGeom prst="straightConnector1">
            <a:avLst/>
          </a:prstGeom>
          <a:noFill/>
          <a:ln w="9525" cap="flat" cmpd="sng">
            <a:solidFill>
              <a:schemeClr val="dk1"/>
            </a:solidFill>
            <a:prstDash val="solid"/>
            <a:round/>
            <a:headEnd type="none" w="med" len="med"/>
            <a:tailEnd type="none" w="med" len="med"/>
          </a:ln>
        </p:spPr>
      </p:cxnSp>
      <p:sp>
        <p:nvSpPr>
          <p:cNvPr id="11504" name="Google Shape;11504;p161"/>
          <p:cNvSpPr txBox="1"/>
          <p:nvPr/>
        </p:nvSpPr>
        <p:spPr>
          <a:xfrm>
            <a:off x="1867050" y="203743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11505" name="Google Shape;11505;p161"/>
          <p:cNvSpPr txBox="1"/>
          <p:nvPr/>
        </p:nvSpPr>
        <p:spPr>
          <a:xfrm>
            <a:off x="1867098" y="2037806"/>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11506" name="Google Shape;11506;p161"/>
          <p:cNvCxnSpPr/>
          <p:nvPr/>
        </p:nvCxnSpPr>
        <p:spPr>
          <a:xfrm rot="5400000">
            <a:off x="3508811"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07" name="Google Shape;11507;p161"/>
          <p:cNvCxnSpPr/>
          <p:nvPr/>
        </p:nvCxnSpPr>
        <p:spPr>
          <a:xfrm rot="5400000">
            <a:off x="4295446"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08" name="Google Shape;11508;p161"/>
          <p:cNvCxnSpPr/>
          <p:nvPr/>
        </p:nvCxnSpPr>
        <p:spPr>
          <a:xfrm rot="5400000">
            <a:off x="5067228"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09" name="Google Shape;11509;p161"/>
          <p:cNvCxnSpPr/>
          <p:nvPr/>
        </p:nvCxnSpPr>
        <p:spPr>
          <a:xfrm rot="5400000">
            <a:off x="5843617" y="4526057"/>
            <a:ext cx="79500" cy="0"/>
          </a:xfrm>
          <a:prstGeom prst="straightConnector1">
            <a:avLst/>
          </a:prstGeom>
          <a:noFill/>
          <a:ln w="9525" cap="flat" cmpd="sng">
            <a:solidFill>
              <a:schemeClr val="dk1"/>
            </a:solidFill>
            <a:prstDash val="solid"/>
            <a:round/>
            <a:headEnd type="none" w="med" len="med"/>
            <a:tailEnd type="none" w="med" len="med"/>
          </a:ln>
        </p:spPr>
      </p:cxnSp>
      <p:pic>
        <p:nvPicPr>
          <p:cNvPr id="11510" name="Google Shape;11510;p161"/>
          <p:cNvPicPr preferRelativeResize="0"/>
          <p:nvPr/>
        </p:nvPicPr>
        <p:blipFill rotWithShape="1">
          <a:blip r:embed="rId3">
            <a:alphaModFix/>
          </a:blip>
          <a:srcRect t="5695"/>
          <a:stretch/>
        </p:blipFill>
        <p:spPr>
          <a:xfrm>
            <a:off x="3143661" y="2556738"/>
            <a:ext cx="827607" cy="732764"/>
          </a:xfrm>
          <a:prstGeom prst="rect">
            <a:avLst/>
          </a:prstGeom>
          <a:noFill/>
          <a:ln>
            <a:noFill/>
          </a:ln>
        </p:spPr>
      </p:pic>
      <p:pic>
        <p:nvPicPr>
          <p:cNvPr id="11511" name="Google Shape;11511;p161"/>
          <p:cNvPicPr preferRelativeResize="0"/>
          <p:nvPr/>
        </p:nvPicPr>
        <p:blipFill rotWithShape="1">
          <a:blip r:embed="rId3">
            <a:alphaModFix/>
          </a:blip>
          <a:srcRect t="5695"/>
          <a:stretch/>
        </p:blipFill>
        <p:spPr>
          <a:xfrm>
            <a:off x="3921430" y="2556752"/>
            <a:ext cx="827607" cy="732759"/>
          </a:xfrm>
          <a:prstGeom prst="rect">
            <a:avLst/>
          </a:prstGeom>
          <a:noFill/>
          <a:ln>
            <a:noFill/>
          </a:ln>
        </p:spPr>
      </p:pic>
      <p:pic>
        <p:nvPicPr>
          <p:cNvPr id="11512" name="Google Shape;11512;p161"/>
          <p:cNvPicPr preferRelativeResize="0"/>
          <p:nvPr/>
        </p:nvPicPr>
        <p:blipFill rotWithShape="1">
          <a:blip r:embed="rId3">
            <a:alphaModFix/>
          </a:blip>
          <a:srcRect t="5695"/>
          <a:stretch/>
        </p:blipFill>
        <p:spPr>
          <a:xfrm>
            <a:off x="4693224" y="2556752"/>
            <a:ext cx="827607" cy="732759"/>
          </a:xfrm>
          <a:prstGeom prst="rect">
            <a:avLst/>
          </a:prstGeom>
          <a:noFill/>
          <a:ln>
            <a:noFill/>
          </a:ln>
        </p:spPr>
      </p:pic>
      <p:pic>
        <p:nvPicPr>
          <p:cNvPr id="11513" name="Google Shape;11513;p161"/>
          <p:cNvPicPr preferRelativeResize="0"/>
          <p:nvPr/>
        </p:nvPicPr>
        <p:blipFill rotWithShape="1">
          <a:blip r:embed="rId3">
            <a:alphaModFix/>
          </a:blip>
          <a:srcRect t="5695"/>
          <a:stretch/>
        </p:blipFill>
        <p:spPr>
          <a:xfrm>
            <a:off x="5469600" y="2556752"/>
            <a:ext cx="827607" cy="732759"/>
          </a:xfrm>
          <a:prstGeom prst="rect">
            <a:avLst/>
          </a:prstGeom>
          <a:noFill/>
          <a:ln>
            <a:noFill/>
          </a:ln>
        </p:spPr>
      </p:pic>
      <p:pic>
        <p:nvPicPr>
          <p:cNvPr id="11514" name="Google Shape;11514;p161"/>
          <p:cNvPicPr preferRelativeResize="0"/>
          <p:nvPr/>
        </p:nvPicPr>
        <p:blipFill>
          <a:blip r:embed="rId4">
            <a:alphaModFix/>
          </a:blip>
          <a:stretch>
            <a:fillRect/>
          </a:stretch>
        </p:blipFill>
        <p:spPr>
          <a:xfrm>
            <a:off x="6262193" y="2452928"/>
            <a:ext cx="285096" cy="899957"/>
          </a:xfrm>
          <a:prstGeom prst="rect">
            <a:avLst/>
          </a:prstGeom>
          <a:noFill/>
          <a:ln>
            <a:noFill/>
          </a:ln>
        </p:spPr>
      </p:pic>
      <p:sp>
        <p:nvSpPr>
          <p:cNvPr id="11515" name="Google Shape;11515;p161"/>
          <p:cNvSpPr/>
          <p:nvPr/>
        </p:nvSpPr>
        <p:spPr>
          <a:xfrm>
            <a:off x="6412507" y="2574335"/>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161"/>
          <p:cNvSpPr txBox="1"/>
          <p:nvPr/>
        </p:nvSpPr>
        <p:spPr>
          <a:xfrm>
            <a:off x="6355061" y="2475823"/>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517" name="Google Shape;11517;p161"/>
          <p:cNvSpPr txBox="1"/>
          <p:nvPr/>
        </p:nvSpPr>
        <p:spPr>
          <a:xfrm>
            <a:off x="6355061" y="308772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518" name="Google Shape;11518;p161"/>
          <p:cNvPicPr preferRelativeResize="0"/>
          <p:nvPr/>
        </p:nvPicPr>
        <p:blipFill rotWithShape="1">
          <a:blip r:embed="rId3">
            <a:alphaModFix/>
          </a:blip>
          <a:srcRect t="5695"/>
          <a:stretch/>
        </p:blipFill>
        <p:spPr>
          <a:xfrm>
            <a:off x="3143649" y="3383023"/>
            <a:ext cx="827607" cy="732764"/>
          </a:xfrm>
          <a:prstGeom prst="rect">
            <a:avLst/>
          </a:prstGeom>
          <a:noFill/>
          <a:ln>
            <a:noFill/>
          </a:ln>
        </p:spPr>
      </p:pic>
      <p:pic>
        <p:nvPicPr>
          <p:cNvPr id="11519" name="Google Shape;11519;p161"/>
          <p:cNvPicPr preferRelativeResize="0"/>
          <p:nvPr/>
        </p:nvPicPr>
        <p:blipFill rotWithShape="1">
          <a:blip r:embed="rId3">
            <a:alphaModFix/>
          </a:blip>
          <a:srcRect t="5695"/>
          <a:stretch/>
        </p:blipFill>
        <p:spPr>
          <a:xfrm>
            <a:off x="3921418" y="3383038"/>
            <a:ext cx="827607" cy="732759"/>
          </a:xfrm>
          <a:prstGeom prst="rect">
            <a:avLst/>
          </a:prstGeom>
          <a:noFill/>
          <a:ln>
            <a:noFill/>
          </a:ln>
        </p:spPr>
      </p:pic>
      <p:pic>
        <p:nvPicPr>
          <p:cNvPr id="11520" name="Google Shape;11520;p161"/>
          <p:cNvPicPr preferRelativeResize="0"/>
          <p:nvPr/>
        </p:nvPicPr>
        <p:blipFill rotWithShape="1">
          <a:blip r:embed="rId3">
            <a:alphaModFix/>
          </a:blip>
          <a:srcRect t="5695"/>
          <a:stretch/>
        </p:blipFill>
        <p:spPr>
          <a:xfrm>
            <a:off x="4693212" y="3383038"/>
            <a:ext cx="827607" cy="732759"/>
          </a:xfrm>
          <a:prstGeom prst="rect">
            <a:avLst/>
          </a:prstGeom>
          <a:noFill/>
          <a:ln>
            <a:noFill/>
          </a:ln>
        </p:spPr>
      </p:pic>
      <p:pic>
        <p:nvPicPr>
          <p:cNvPr id="11521" name="Google Shape;11521;p161"/>
          <p:cNvPicPr preferRelativeResize="0"/>
          <p:nvPr/>
        </p:nvPicPr>
        <p:blipFill rotWithShape="1">
          <a:blip r:embed="rId3">
            <a:alphaModFix/>
          </a:blip>
          <a:srcRect t="5695"/>
          <a:stretch/>
        </p:blipFill>
        <p:spPr>
          <a:xfrm>
            <a:off x="5469588" y="3383038"/>
            <a:ext cx="827607" cy="732759"/>
          </a:xfrm>
          <a:prstGeom prst="rect">
            <a:avLst/>
          </a:prstGeom>
          <a:noFill/>
          <a:ln>
            <a:noFill/>
          </a:ln>
        </p:spPr>
      </p:pic>
      <p:pic>
        <p:nvPicPr>
          <p:cNvPr id="11522" name="Google Shape;11522;p161"/>
          <p:cNvPicPr preferRelativeResize="0"/>
          <p:nvPr/>
        </p:nvPicPr>
        <p:blipFill>
          <a:blip r:embed="rId4">
            <a:alphaModFix/>
          </a:blip>
          <a:stretch>
            <a:fillRect/>
          </a:stretch>
        </p:blipFill>
        <p:spPr>
          <a:xfrm>
            <a:off x="6262181" y="3279213"/>
            <a:ext cx="285096" cy="899957"/>
          </a:xfrm>
          <a:prstGeom prst="rect">
            <a:avLst/>
          </a:prstGeom>
          <a:noFill/>
          <a:ln>
            <a:noFill/>
          </a:ln>
        </p:spPr>
      </p:pic>
      <p:sp>
        <p:nvSpPr>
          <p:cNvPr id="11523" name="Google Shape;11523;p161"/>
          <p:cNvSpPr/>
          <p:nvPr/>
        </p:nvSpPr>
        <p:spPr>
          <a:xfrm>
            <a:off x="6412495" y="340062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161"/>
          <p:cNvSpPr/>
          <p:nvPr/>
        </p:nvSpPr>
        <p:spPr>
          <a:xfrm>
            <a:off x="6242774" y="3279214"/>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161"/>
          <p:cNvSpPr txBox="1"/>
          <p:nvPr/>
        </p:nvSpPr>
        <p:spPr>
          <a:xfrm>
            <a:off x="6355049" y="330210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526" name="Google Shape;11526;p161"/>
          <p:cNvSpPr txBox="1"/>
          <p:nvPr/>
        </p:nvSpPr>
        <p:spPr>
          <a:xfrm>
            <a:off x="6355049" y="387253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527" name="Google Shape;11527;p161"/>
          <p:cNvPicPr preferRelativeResize="0"/>
          <p:nvPr/>
        </p:nvPicPr>
        <p:blipFill rotWithShape="1">
          <a:blip r:embed="rId3">
            <a:alphaModFix/>
          </a:blip>
          <a:srcRect t="5695"/>
          <a:stretch/>
        </p:blipFill>
        <p:spPr>
          <a:xfrm>
            <a:off x="3143661" y="4200384"/>
            <a:ext cx="827607" cy="732764"/>
          </a:xfrm>
          <a:prstGeom prst="rect">
            <a:avLst/>
          </a:prstGeom>
          <a:noFill/>
          <a:ln>
            <a:noFill/>
          </a:ln>
        </p:spPr>
      </p:pic>
      <p:pic>
        <p:nvPicPr>
          <p:cNvPr id="11528" name="Google Shape;11528;p161"/>
          <p:cNvPicPr preferRelativeResize="0"/>
          <p:nvPr/>
        </p:nvPicPr>
        <p:blipFill rotWithShape="1">
          <a:blip r:embed="rId3">
            <a:alphaModFix/>
          </a:blip>
          <a:srcRect t="5695"/>
          <a:stretch/>
        </p:blipFill>
        <p:spPr>
          <a:xfrm>
            <a:off x="3921430" y="4200398"/>
            <a:ext cx="827607" cy="732759"/>
          </a:xfrm>
          <a:prstGeom prst="rect">
            <a:avLst/>
          </a:prstGeom>
          <a:noFill/>
          <a:ln>
            <a:noFill/>
          </a:ln>
        </p:spPr>
      </p:pic>
      <p:pic>
        <p:nvPicPr>
          <p:cNvPr id="11529" name="Google Shape;11529;p161"/>
          <p:cNvPicPr preferRelativeResize="0"/>
          <p:nvPr/>
        </p:nvPicPr>
        <p:blipFill rotWithShape="1">
          <a:blip r:embed="rId3">
            <a:alphaModFix/>
          </a:blip>
          <a:srcRect t="5695"/>
          <a:stretch/>
        </p:blipFill>
        <p:spPr>
          <a:xfrm>
            <a:off x="4693224" y="4200398"/>
            <a:ext cx="827607" cy="732759"/>
          </a:xfrm>
          <a:prstGeom prst="rect">
            <a:avLst/>
          </a:prstGeom>
          <a:noFill/>
          <a:ln>
            <a:noFill/>
          </a:ln>
        </p:spPr>
      </p:pic>
      <p:pic>
        <p:nvPicPr>
          <p:cNvPr id="11530" name="Google Shape;11530;p161"/>
          <p:cNvPicPr preferRelativeResize="0"/>
          <p:nvPr/>
        </p:nvPicPr>
        <p:blipFill rotWithShape="1">
          <a:blip r:embed="rId3">
            <a:alphaModFix/>
          </a:blip>
          <a:srcRect t="5695"/>
          <a:stretch/>
        </p:blipFill>
        <p:spPr>
          <a:xfrm>
            <a:off x="5469600" y="4200398"/>
            <a:ext cx="827607" cy="732759"/>
          </a:xfrm>
          <a:prstGeom prst="rect">
            <a:avLst/>
          </a:prstGeom>
          <a:noFill/>
          <a:ln>
            <a:noFill/>
          </a:ln>
        </p:spPr>
      </p:pic>
      <p:pic>
        <p:nvPicPr>
          <p:cNvPr id="11531" name="Google Shape;11531;p161"/>
          <p:cNvPicPr preferRelativeResize="0"/>
          <p:nvPr/>
        </p:nvPicPr>
        <p:blipFill>
          <a:blip r:embed="rId4">
            <a:alphaModFix/>
          </a:blip>
          <a:stretch>
            <a:fillRect/>
          </a:stretch>
        </p:blipFill>
        <p:spPr>
          <a:xfrm>
            <a:off x="6262193" y="4096574"/>
            <a:ext cx="285096" cy="899957"/>
          </a:xfrm>
          <a:prstGeom prst="rect">
            <a:avLst/>
          </a:prstGeom>
          <a:noFill/>
          <a:ln>
            <a:noFill/>
          </a:ln>
        </p:spPr>
      </p:pic>
      <p:sp>
        <p:nvSpPr>
          <p:cNvPr id="11532" name="Google Shape;11532;p161"/>
          <p:cNvSpPr/>
          <p:nvPr/>
        </p:nvSpPr>
        <p:spPr>
          <a:xfrm>
            <a:off x="6412507" y="421798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161"/>
          <p:cNvSpPr txBox="1"/>
          <p:nvPr/>
        </p:nvSpPr>
        <p:spPr>
          <a:xfrm>
            <a:off x="6355061" y="411946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37"/>
        <p:cNvGrpSpPr/>
        <p:nvPr/>
      </p:nvGrpSpPr>
      <p:grpSpPr>
        <a:xfrm>
          <a:off x="0" y="0"/>
          <a:ext cx="0" cy="0"/>
          <a:chOff x="0" y="0"/>
          <a:chExt cx="0" cy="0"/>
        </a:xfrm>
      </p:grpSpPr>
      <p:pic>
        <p:nvPicPr>
          <p:cNvPr id="11538" name="Google Shape;11538;p162"/>
          <p:cNvPicPr preferRelativeResize="0"/>
          <p:nvPr/>
        </p:nvPicPr>
        <p:blipFill>
          <a:blip r:embed="rId3">
            <a:alphaModFix/>
          </a:blip>
          <a:stretch>
            <a:fillRect/>
          </a:stretch>
        </p:blipFill>
        <p:spPr>
          <a:xfrm>
            <a:off x="892826" y="795025"/>
            <a:ext cx="7025377" cy="36258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542"/>
        <p:cNvGrpSpPr/>
        <p:nvPr/>
      </p:nvGrpSpPr>
      <p:grpSpPr>
        <a:xfrm>
          <a:off x="0" y="0"/>
          <a:ext cx="0" cy="0"/>
          <a:chOff x="0" y="0"/>
          <a:chExt cx="0" cy="0"/>
        </a:xfrm>
      </p:grpSpPr>
      <p:sp>
        <p:nvSpPr>
          <p:cNvPr id="11543" name="Google Shape;11543;p163"/>
          <p:cNvSpPr/>
          <p:nvPr/>
        </p:nvSpPr>
        <p:spPr>
          <a:xfrm>
            <a:off x="51183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163"/>
          <p:cNvSpPr/>
          <p:nvPr/>
        </p:nvSpPr>
        <p:spPr>
          <a:xfrm>
            <a:off x="59177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163"/>
          <p:cNvSpPr/>
          <p:nvPr/>
        </p:nvSpPr>
        <p:spPr>
          <a:xfrm>
            <a:off x="67266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163"/>
          <p:cNvSpPr/>
          <p:nvPr/>
        </p:nvSpPr>
        <p:spPr>
          <a:xfrm>
            <a:off x="75354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163"/>
          <p:cNvSpPr/>
          <p:nvPr/>
        </p:nvSpPr>
        <p:spPr>
          <a:xfrm>
            <a:off x="13594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163"/>
          <p:cNvSpPr/>
          <p:nvPr/>
        </p:nvSpPr>
        <p:spPr>
          <a:xfrm>
            <a:off x="21588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163"/>
          <p:cNvSpPr/>
          <p:nvPr/>
        </p:nvSpPr>
        <p:spPr>
          <a:xfrm>
            <a:off x="29677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163"/>
          <p:cNvSpPr/>
          <p:nvPr/>
        </p:nvSpPr>
        <p:spPr>
          <a:xfrm>
            <a:off x="37765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51" name="Google Shape;11551;p163"/>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11552" name="Google Shape;11552;p163"/>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553" name="Google Shape;11553;p163"/>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11554" name="Google Shape;11554;p163"/>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11555" name="Google Shape;11555;p163"/>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11556" name="Google Shape;11556;p163"/>
          <p:cNvPicPr preferRelativeResize="0"/>
          <p:nvPr/>
        </p:nvPicPr>
        <p:blipFill rotWithShape="1">
          <a:blip r:embed="rId3">
            <a:alphaModFix/>
          </a:blip>
          <a:srcRect t="5695"/>
          <a:stretch/>
        </p:blipFill>
        <p:spPr>
          <a:xfrm>
            <a:off x="4869200" y="1002488"/>
            <a:ext cx="862249" cy="784927"/>
          </a:xfrm>
          <a:prstGeom prst="rect">
            <a:avLst/>
          </a:prstGeom>
          <a:noFill/>
          <a:ln>
            <a:noFill/>
          </a:ln>
        </p:spPr>
      </p:pic>
      <p:pic>
        <p:nvPicPr>
          <p:cNvPr id="11557" name="Google Shape;11557;p163"/>
          <p:cNvPicPr preferRelativeResize="0"/>
          <p:nvPr/>
        </p:nvPicPr>
        <p:blipFill rotWithShape="1">
          <a:blip r:embed="rId3">
            <a:alphaModFix/>
          </a:blip>
          <a:srcRect t="5695"/>
          <a:stretch/>
        </p:blipFill>
        <p:spPr>
          <a:xfrm>
            <a:off x="5668550" y="1002490"/>
            <a:ext cx="862249" cy="784922"/>
          </a:xfrm>
          <a:prstGeom prst="rect">
            <a:avLst/>
          </a:prstGeom>
          <a:noFill/>
          <a:ln>
            <a:noFill/>
          </a:ln>
        </p:spPr>
      </p:pic>
      <p:pic>
        <p:nvPicPr>
          <p:cNvPr id="11558" name="Google Shape;11558;p163"/>
          <p:cNvPicPr preferRelativeResize="0"/>
          <p:nvPr/>
        </p:nvPicPr>
        <p:blipFill rotWithShape="1">
          <a:blip r:embed="rId3">
            <a:alphaModFix/>
          </a:blip>
          <a:srcRect t="5695"/>
          <a:stretch/>
        </p:blipFill>
        <p:spPr>
          <a:xfrm>
            <a:off x="6477425" y="1002490"/>
            <a:ext cx="862249" cy="784922"/>
          </a:xfrm>
          <a:prstGeom prst="rect">
            <a:avLst/>
          </a:prstGeom>
          <a:noFill/>
          <a:ln>
            <a:noFill/>
          </a:ln>
        </p:spPr>
      </p:pic>
      <p:pic>
        <p:nvPicPr>
          <p:cNvPr id="11559" name="Google Shape;11559;p163"/>
          <p:cNvPicPr preferRelativeResize="0"/>
          <p:nvPr/>
        </p:nvPicPr>
        <p:blipFill rotWithShape="1">
          <a:blip r:embed="rId3">
            <a:alphaModFix/>
          </a:blip>
          <a:srcRect t="5695"/>
          <a:stretch/>
        </p:blipFill>
        <p:spPr>
          <a:xfrm>
            <a:off x="7286300" y="1002490"/>
            <a:ext cx="862249" cy="784922"/>
          </a:xfrm>
          <a:prstGeom prst="rect">
            <a:avLst/>
          </a:prstGeom>
          <a:noFill/>
          <a:ln>
            <a:noFill/>
          </a:ln>
        </p:spPr>
      </p:pic>
      <p:cxnSp>
        <p:nvCxnSpPr>
          <p:cNvPr id="11560" name="Google Shape;11560;p163"/>
          <p:cNvCxnSpPr/>
          <p:nvPr/>
        </p:nvCxnSpPr>
        <p:spPr>
          <a:xfrm>
            <a:off x="985575" y="4329938"/>
            <a:ext cx="7558200" cy="0"/>
          </a:xfrm>
          <a:prstGeom prst="straightConnector1">
            <a:avLst/>
          </a:prstGeom>
          <a:noFill/>
          <a:ln w="9525" cap="flat" cmpd="sng">
            <a:solidFill>
              <a:schemeClr val="dk1"/>
            </a:solidFill>
            <a:prstDash val="solid"/>
            <a:round/>
            <a:headEnd type="none" w="med" len="med"/>
            <a:tailEnd type="triangle" w="med" len="med"/>
          </a:ln>
        </p:spPr>
      </p:cxnSp>
      <p:sp>
        <p:nvSpPr>
          <p:cNvPr id="11561" name="Google Shape;11561;p163"/>
          <p:cNvSpPr txBox="1"/>
          <p:nvPr/>
        </p:nvSpPr>
        <p:spPr>
          <a:xfrm>
            <a:off x="17233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#35</a:t>
            </a:r>
            <a:endParaRPr sz="2000"/>
          </a:p>
        </p:txBody>
      </p:sp>
      <p:sp>
        <p:nvSpPr>
          <p:cNvPr id="11562" name="Google Shape;11562;p163"/>
          <p:cNvSpPr txBox="1"/>
          <p:nvPr/>
        </p:nvSpPr>
        <p:spPr>
          <a:xfrm>
            <a:off x="54822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#48</a:t>
            </a:r>
            <a:endParaRPr sz="2000"/>
          </a:p>
        </p:txBody>
      </p:sp>
      <p:cxnSp>
        <p:nvCxnSpPr>
          <p:cNvPr id="11563" name="Google Shape;11563;p163"/>
          <p:cNvCxnSpPr/>
          <p:nvPr/>
        </p:nvCxnSpPr>
        <p:spPr>
          <a:xfrm>
            <a:off x="985575" y="297595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564" name="Google Shape;11564;p163"/>
          <p:cNvCxnSpPr/>
          <p:nvPr/>
        </p:nvCxnSpPr>
        <p:spPr>
          <a:xfrm>
            <a:off x="985575" y="1787400"/>
            <a:ext cx="85200" cy="0"/>
          </a:xfrm>
          <a:prstGeom prst="straightConnector1">
            <a:avLst/>
          </a:prstGeom>
          <a:noFill/>
          <a:ln w="9525" cap="flat" cmpd="sng">
            <a:solidFill>
              <a:schemeClr val="dk2"/>
            </a:solidFill>
            <a:prstDash val="solid"/>
            <a:round/>
            <a:headEnd type="none" w="med" len="med"/>
            <a:tailEnd type="none" w="med" len="med"/>
          </a:ln>
        </p:spPr>
      </p:cxnSp>
      <p:sp>
        <p:nvSpPr>
          <p:cNvPr id="11565" name="Google Shape;11565;p163"/>
          <p:cNvSpPr txBox="1"/>
          <p:nvPr/>
        </p:nvSpPr>
        <p:spPr>
          <a:xfrm>
            <a:off x="600225" y="2775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0.5</a:t>
            </a:r>
            <a:endParaRPr/>
          </a:p>
        </p:txBody>
      </p:sp>
      <p:sp>
        <p:nvSpPr>
          <p:cNvPr id="11566" name="Google Shape;11566;p163"/>
          <p:cNvSpPr txBox="1"/>
          <p:nvPr/>
        </p:nvSpPr>
        <p:spPr>
          <a:xfrm>
            <a:off x="600225" y="4129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a:t>
            </a:r>
            <a:endParaRPr/>
          </a:p>
        </p:txBody>
      </p:sp>
      <p:sp>
        <p:nvSpPr>
          <p:cNvPr id="11567" name="Google Shape;11567;p163"/>
          <p:cNvSpPr txBox="1"/>
          <p:nvPr/>
        </p:nvSpPr>
        <p:spPr>
          <a:xfrm>
            <a:off x="600225" y="158730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1</a:t>
            </a:r>
            <a:endParaRPr/>
          </a:p>
        </p:txBody>
      </p:sp>
      <p:sp>
        <p:nvSpPr>
          <p:cNvPr id="11568" name="Google Shape;11568;p163"/>
          <p:cNvSpPr txBox="1"/>
          <p:nvPr/>
        </p:nvSpPr>
        <p:spPr>
          <a:xfrm rot="-5400000">
            <a:off x="-579775" y="23303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Spectral Power</a:t>
            </a:r>
            <a:endParaRPr sz="2000"/>
          </a:p>
        </p:txBody>
      </p:sp>
      <p:pic>
        <p:nvPicPr>
          <p:cNvPr id="11569" name="Google Shape;11569;p163"/>
          <p:cNvPicPr preferRelativeResize="0"/>
          <p:nvPr/>
        </p:nvPicPr>
        <p:blipFill>
          <a:blip r:embed="rId4">
            <a:alphaModFix/>
          </a:blip>
          <a:stretch>
            <a:fillRect/>
          </a:stretch>
        </p:blipFill>
        <p:spPr>
          <a:xfrm>
            <a:off x="8343720" y="867550"/>
            <a:ext cx="297030" cy="964024"/>
          </a:xfrm>
          <a:prstGeom prst="rect">
            <a:avLst/>
          </a:prstGeom>
          <a:noFill/>
          <a:ln>
            <a:noFill/>
          </a:ln>
        </p:spPr>
      </p:pic>
      <p:sp>
        <p:nvSpPr>
          <p:cNvPr id="11570" name="Google Shape;11570;p163"/>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11571" name="Google Shape;11571;p163"/>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11572" name="Google Shape;11572;p163"/>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11573" name="Google Shape;11573;p163"/>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
        <p:nvSpPr>
          <p:cNvPr id="11574" name="Google Shape;11574;p163"/>
          <p:cNvSpPr txBox="1"/>
          <p:nvPr/>
        </p:nvSpPr>
        <p:spPr>
          <a:xfrm>
            <a:off x="504442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11575" name="Google Shape;11575;p163"/>
          <p:cNvSpPr txBox="1"/>
          <p:nvPr/>
        </p:nvSpPr>
        <p:spPr>
          <a:xfrm>
            <a:off x="584853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11576" name="Google Shape;11576;p163"/>
          <p:cNvSpPr txBox="1"/>
          <p:nvPr/>
        </p:nvSpPr>
        <p:spPr>
          <a:xfrm>
            <a:off x="656505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11577" name="Google Shape;11577;p163"/>
          <p:cNvSpPr txBox="1"/>
          <p:nvPr/>
        </p:nvSpPr>
        <p:spPr>
          <a:xfrm>
            <a:off x="719482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581"/>
        <p:cNvGrpSpPr/>
        <p:nvPr/>
      </p:nvGrpSpPr>
      <p:grpSpPr>
        <a:xfrm>
          <a:off x="0" y="0"/>
          <a:ext cx="0" cy="0"/>
          <a:chOff x="0" y="0"/>
          <a:chExt cx="0" cy="0"/>
        </a:xfrm>
      </p:grpSpPr>
      <p:pic>
        <p:nvPicPr>
          <p:cNvPr id="11582" name="Google Shape;11582;p164"/>
          <p:cNvPicPr preferRelativeResize="0"/>
          <p:nvPr/>
        </p:nvPicPr>
        <p:blipFill rotWithShape="1">
          <a:blip r:embed="rId3">
            <a:alphaModFix/>
          </a:blip>
          <a:srcRect t="6375"/>
          <a:stretch/>
        </p:blipFill>
        <p:spPr>
          <a:xfrm>
            <a:off x="483125" y="690300"/>
            <a:ext cx="1022223" cy="957025"/>
          </a:xfrm>
          <a:prstGeom prst="rect">
            <a:avLst/>
          </a:prstGeom>
          <a:noFill/>
          <a:ln>
            <a:noFill/>
          </a:ln>
        </p:spPr>
      </p:pic>
      <p:pic>
        <p:nvPicPr>
          <p:cNvPr id="11583" name="Google Shape;11583;p164"/>
          <p:cNvPicPr preferRelativeResize="0"/>
          <p:nvPr/>
        </p:nvPicPr>
        <p:blipFill rotWithShape="1">
          <a:blip r:embed="rId4">
            <a:alphaModFix/>
          </a:blip>
          <a:srcRect t="6375"/>
          <a:stretch/>
        </p:blipFill>
        <p:spPr>
          <a:xfrm>
            <a:off x="1505350" y="690275"/>
            <a:ext cx="1022223" cy="957025"/>
          </a:xfrm>
          <a:prstGeom prst="rect">
            <a:avLst/>
          </a:prstGeom>
          <a:noFill/>
          <a:ln>
            <a:noFill/>
          </a:ln>
        </p:spPr>
      </p:pic>
      <p:pic>
        <p:nvPicPr>
          <p:cNvPr id="11584" name="Google Shape;11584;p164"/>
          <p:cNvPicPr preferRelativeResize="0"/>
          <p:nvPr/>
        </p:nvPicPr>
        <p:blipFill rotWithShape="1">
          <a:blip r:embed="rId5">
            <a:alphaModFix/>
          </a:blip>
          <a:srcRect t="6050"/>
          <a:stretch/>
        </p:blipFill>
        <p:spPr>
          <a:xfrm>
            <a:off x="2527575" y="688600"/>
            <a:ext cx="1022223" cy="960399"/>
          </a:xfrm>
          <a:prstGeom prst="rect">
            <a:avLst/>
          </a:prstGeom>
          <a:noFill/>
          <a:ln>
            <a:noFill/>
          </a:ln>
        </p:spPr>
      </p:pic>
      <p:pic>
        <p:nvPicPr>
          <p:cNvPr id="11585" name="Google Shape;11585;p164"/>
          <p:cNvPicPr preferRelativeResize="0"/>
          <p:nvPr/>
        </p:nvPicPr>
        <p:blipFill rotWithShape="1">
          <a:blip r:embed="rId6">
            <a:alphaModFix/>
          </a:blip>
          <a:srcRect t="6156"/>
          <a:stretch/>
        </p:blipFill>
        <p:spPr>
          <a:xfrm>
            <a:off x="3549788" y="689137"/>
            <a:ext cx="1022223" cy="959324"/>
          </a:xfrm>
          <a:prstGeom prst="rect">
            <a:avLst/>
          </a:prstGeom>
          <a:noFill/>
          <a:ln>
            <a:noFill/>
          </a:ln>
        </p:spPr>
      </p:pic>
      <p:pic>
        <p:nvPicPr>
          <p:cNvPr id="11586" name="Google Shape;11586;p164"/>
          <p:cNvPicPr preferRelativeResize="0"/>
          <p:nvPr/>
        </p:nvPicPr>
        <p:blipFill rotWithShape="1">
          <a:blip r:embed="rId7">
            <a:alphaModFix/>
          </a:blip>
          <a:srcRect t="6252"/>
          <a:stretch/>
        </p:blipFill>
        <p:spPr>
          <a:xfrm>
            <a:off x="4572013" y="689650"/>
            <a:ext cx="1022223" cy="958275"/>
          </a:xfrm>
          <a:prstGeom prst="rect">
            <a:avLst/>
          </a:prstGeom>
          <a:noFill/>
          <a:ln>
            <a:noFill/>
          </a:ln>
        </p:spPr>
      </p:pic>
      <p:pic>
        <p:nvPicPr>
          <p:cNvPr id="11587" name="Google Shape;11587;p164"/>
          <p:cNvPicPr preferRelativeResize="0"/>
          <p:nvPr/>
        </p:nvPicPr>
        <p:blipFill rotWithShape="1">
          <a:blip r:embed="rId8">
            <a:alphaModFix/>
          </a:blip>
          <a:srcRect t="5882"/>
          <a:stretch/>
        </p:blipFill>
        <p:spPr>
          <a:xfrm>
            <a:off x="5594225" y="687750"/>
            <a:ext cx="1022223" cy="962074"/>
          </a:xfrm>
          <a:prstGeom prst="rect">
            <a:avLst/>
          </a:prstGeom>
          <a:noFill/>
          <a:ln>
            <a:noFill/>
          </a:ln>
        </p:spPr>
      </p:pic>
      <p:pic>
        <p:nvPicPr>
          <p:cNvPr id="11588" name="Google Shape;11588;p164"/>
          <p:cNvPicPr preferRelativeResize="0"/>
          <p:nvPr/>
        </p:nvPicPr>
        <p:blipFill rotWithShape="1">
          <a:blip r:embed="rId9">
            <a:alphaModFix/>
          </a:blip>
          <a:srcRect t="5846"/>
          <a:stretch/>
        </p:blipFill>
        <p:spPr>
          <a:xfrm>
            <a:off x="6616450" y="687589"/>
            <a:ext cx="1022223" cy="962442"/>
          </a:xfrm>
          <a:prstGeom prst="rect">
            <a:avLst/>
          </a:prstGeom>
          <a:noFill/>
          <a:ln>
            <a:noFill/>
          </a:ln>
        </p:spPr>
      </p:pic>
      <p:pic>
        <p:nvPicPr>
          <p:cNvPr id="11589" name="Google Shape;11589;p164"/>
          <p:cNvPicPr preferRelativeResize="0"/>
          <p:nvPr/>
        </p:nvPicPr>
        <p:blipFill rotWithShape="1">
          <a:blip r:embed="rId7">
            <a:alphaModFix/>
          </a:blip>
          <a:srcRect t="6252"/>
          <a:stretch/>
        </p:blipFill>
        <p:spPr>
          <a:xfrm>
            <a:off x="7638663" y="689625"/>
            <a:ext cx="1022223" cy="9582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593"/>
        <p:cNvGrpSpPr/>
        <p:nvPr/>
      </p:nvGrpSpPr>
      <p:grpSpPr>
        <a:xfrm>
          <a:off x="0" y="0"/>
          <a:ext cx="0" cy="0"/>
          <a:chOff x="0" y="0"/>
          <a:chExt cx="0" cy="0"/>
        </a:xfrm>
      </p:grpSpPr>
      <p:pic>
        <p:nvPicPr>
          <p:cNvPr id="11594" name="Google Shape;11594;p165"/>
          <p:cNvPicPr preferRelativeResize="0"/>
          <p:nvPr/>
        </p:nvPicPr>
        <p:blipFill>
          <a:blip r:embed="rId3">
            <a:alphaModFix/>
          </a:blip>
          <a:stretch>
            <a:fillRect/>
          </a:stretch>
        </p:blipFill>
        <p:spPr>
          <a:xfrm>
            <a:off x="371750" y="613800"/>
            <a:ext cx="3939726" cy="1359050"/>
          </a:xfrm>
          <a:prstGeom prst="rect">
            <a:avLst/>
          </a:prstGeom>
          <a:noFill/>
          <a:ln>
            <a:noFill/>
          </a:ln>
        </p:spPr>
      </p:pic>
      <p:pic>
        <p:nvPicPr>
          <p:cNvPr id="11595" name="Google Shape;11595;p165"/>
          <p:cNvPicPr preferRelativeResize="0"/>
          <p:nvPr/>
        </p:nvPicPr>
        <p:blipFill>
          <a:blip r:embed="rId4">
            <a:alphaModFix/>
          </a:blip>
          <a:stretch>
            <a:fillRect/>
          </a:stretch>
        </p:blipFill>
        <p:spPr>
          <a:xfrm>
            <a:off x="4363750" y="661113"/>
            <a:ext cx="1277862" cy="1277862"/>
          </a:xfrm>
          <a:prstGeom prst="rect">
            <a:avLst/>
          </a:prstGeom>
          <a:noFill/>
          <a:ln>
            <a:noFill/>
          </a:ln>
        </p:spPr>
      </p:pic>
      <p:pic>
        <p:nvPicPr>
          <p:cNvPr id="11596" name="Google Shape;11596;p165"/>
          <p:cNvPicPr preferRelativeResize="0"/>
          <p:nvPr/>
        </p:nvPicPr>
        <p:blipFill>
          <a:blip r:embed="rId5">
            <a:alphaModFix/>
          </a:blip>
          <a:stretch>
            <a:fillRect/>
          </a:stretch>
        </p:blipFill>
        <p:spPr>
          <a:xfrm>
            <a:off x="5693900" y="688088"/>
            <a:ext cx="1238925" cy="12104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00"/>
        <p:cNvGrpSpPr/>
        <p:nvPr/>
      </p:nvGrpSpPr>
      <p:grpSpPr>
        <a:xfrm>
          <a:off x="0" y="0"/>
          <a:ext cx="0" cy="0"/>
          <a:chOff x="0" y="0"/>
          <a:chExt cx="0" cy="0"/>
        </a:xfrm>
      </p:grpSpPr>
      <p:pic>
        <p:nvPicPr>
          <p:cNvPr id="11601" name="Google Shape;11601;p166"/>
          <p:cNvPicPr preferRelativeResize="0"/>
          <p:nvPr/>
        </p:nvPicPr>
        <p:blipFill>
          <a:blip r:embed="rId3">
            <a:alphaModFix/>
          </a:blip>
          <a:stretch>
            <a:fillRect/>
          </a:stretch>
        </p:blipFill>
        <p:spPr>
          <a:xfrm>
            <a:off x="5367000" y="818937"/>
            <a:ext cx="1744124" cy="1590901"/>
          </a:xfrm>
          <a:prstGeom prst="rect">
            <a:avLst/>
          </a:prstGeom>
          <a:noFill/>
          <a:ln>
            <a:noFill/>
          </a:ln>
        </p:spPr>
      </p:pic>
      <p:pic>
        <p:nvPicPr>
          <p:cNvPr id="11602" name="Google Shape;11602;p166"/>
          <p:cNvPicPr preferRelativeResize="0"/>
          <p:nvPr/>
        </p:nvPicPr>
        <p:blipFill>
          <a:blip r:embed="rId3">
            <a:alphaModFix/>
          </a:blip>
          <a:stretch>
            <a:fillRect/>
          </a:stretch>
        </p:blipFill>
        <p:spPr>
          <a:xfrm>
            <a:off x="4970600" y="1222837"/>
            <a:ext cx="1744124" cy="1590901"/>
          </a:xfrm>
          <a:prstGeom prst="rect">
            <a:avLst/>
          </a:prstGeom>
          <a:noFill/>
          <a:ln>
            <a:noFill/>
          </a:ln>
        </p:spPr>
      </p:pic>
      <p:pic>
        <p:nvPicPr>
          <p:cNvPr id="11603" name="Google Shape;11603;p166"/>
          <p:cNvPicPr preferRelativeResize="0"/>
          <p:nvPr/>
        </p:nvPicPr>
        <p:blipFill>
          <a:blip r:embed="rId4">
            <a:alphaModFix/>
          </a:blip>
          <a:stretch>
            <a:fillRect/>
          </a:stretch>
        </p:blipFill>
        <p:spPr>
          <a:xfrm>
            <a:off x="1616750" y="818925"/>
            <a:ext cx="1744099" cy="1590924"/>
          </a:xfrm>
          <a:prstGeom prst="rect">
            <a:avLst/>
          </a:prstGeom>
          <a:noFill/>
          <a:ln>
            <a:noFill/>
          </a:ln>
        </p:spPr>
      </p:pic>
      <p:pic>
        <p:nvPicPr>
          <p:cNvPr id="11604" name="Google Shape;11604;p166"/>
          <p:cNvPicPr preferRelativeResize="0"/>
          <p:nvPr/>
        </p:nvPicPr>
        <p:blipFill>
          <a:blip r:embed="rId4">
            <a:alphaModFix/>
          </a:blip>
          <a:stretch>
            <a:fillRect/>
          </a:stretch>
        </p:blipFill>
        <p:spPr>
          <a:xfrm>
            <a:off x="1230375" y="1222825"/>
            <a:ext cx="1744099" cy="1590924"/>
          </a:xfrm>
          <a:prstGeom prst="rect">
            <a:avLst/>
          </a:prstGeom>
          <a:noFill/>
          <a:ln>
            <a:noFill/>
          </a:ln>
        </p:spPr>
      </p:pic>
      <p:sp>
        <p:nvSpPr>
          <p:cNvPr id="11605" name="Google Shape;11605;p166"/>
          <p:cNvSpPr/>
          <p:nvPr/>
        </p:nvSpPr>
        <p:spPr>
          <a:xfrm>
            <a:off x="1468951"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166"/>
          <p:cNvSpPr/>
          <p:nvPr/>
        </p:nvSpPr>
        <p:spPr>
          <a:xfrm>
            <a:off x="1321154"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166"/>
          <p:cNvSpPr/>
          <p:nvPr/>
        </p:nvSpPr>
        <p:spPr>
          <a:xfrm>
            <a:off x="1616748"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08" name="Google Shape;11608;p166"/>
          <p:cNvPicPr preferRelativeResize="0"/>
          <p:nvPr/>
        </p:nvPicPr>
        <p:blipFill>
          <a:blip r:embed="rId5">
            <a:alphaModFix/>
          </a:blip>
          <a:stretch>
            <a:fillRect/>
          </a:stretch>
        </p:blipFill>
        <p:spPr>
          <a:xfrm>
            <a:off x="647297" y="2037803"/>
            <a:ext cx="1744105" cy="1590945"/>
          </a:xfrm>
          <a:prstGeom prst="rect">
            <a:avLst/>
          </a:prstGeom>
          <a:noFill/>
          <a:ln>
            <a:noFill/>
          </a:ln>
        </p:spPr>
      </p:pic>
      <p:pic>
        <p:nvPicPr>
          <p:cNvPr id="11609" name="Google Shape;11609;p166"/>
          <p:cNvPicPr preferRelativeResize="0"/>
          <p:nvPr/>
        </p:nvPicPr>
        <p:blipFill>
          <a:blip r:embed="rId5">
            <a:alphaModFix/>
          </a:blip>
          <a:stretch>
            <a:fillRect/>
          </a:stretch>
        </p:blipFill>
        <p:spPr>
          <a:xfrm>
            <a:off x="417319" y="2355981"/>
            <a:ext cx="1744105" cy="1590945"/>
          </a:xfrm>
          <a:prstGeom prst="rect">
            <a:avLst/>
          </a:prstGeom>
          <a:noFill/>
          <a:ln>
            <a:noFill/>
          </a:ln>
        </p:spPr>
      </p:pic>
      <p:pic>
        <p:nvPicPr>
          <p:cNvPr id="11610" name="Google Shape;11610;p166"/>
          <p:cNvPicPr preferRelativeResize="0"/>
          <p:nvPr/>
        </p:nvPicPr>
        <p:blipFill>
          <a:blip r:embed="rId5">
            <a:alphaModFix/>
          </a:blip>
          <a:stretch>
            <a:fillRect/>
          </a:stretch>
        </p:blipFill>
        <p:spPr>
          <a:xfrm>
            <a:off x="170350" y="2685493"/>
            <a:ext cx="1744105" cy="1590945"/>
          </a:xfrm>
          <a:prstGeom prst="rect">
            <a:avLst/>
          </a:prstGeom>
          <a:noFill/>
          <a:ln>
            <a:noFill/>
          </a:ln>
        </p:spPr>
      </p:pic>
      <p:pic>
        <p:nvPicPr>
          <p:cNvPr id="11611" name="Google Shape;11611;p166"/>
          <p:cNvPicPr preferRelativeResize="0"/>
          <p:nvPr/>
        </p:nvPicPr>
        <p:blipFill>
          <a:blip r:embed="rId6">
            <a:alphaModFix/>
          </a:blip>
          <a:stretch>
            <a:fillRect/>
          </a:stretch>
        </p:blipFill>
        <p:spPr>
          <a:xfrm>
            <a:off x="4444550" y="2037788"/>
            <a:ext cx="1744101" cy="1590951"/>
          </a:xfrm>
          <a:prstGeom prst="rect">
            <a:avLst/>
          </a:prstGeom>
          <a:noFill/>
          <a:ln>
            <a:noFill/>
          </a:ln>
        </p:spPr>
      </p:pic>
      <p:pic>
        <p:nvPicPr>
          <p:cNvPr id="11612" name="Google Shape;11612;p166"/>
          <p:cNvPicPr preferRelativeResize="0"/>
          <p:nvPr/>
        </p:nvPicPr>
        <p:blipFill>
          <a:blip r:embed="rId6">
            <a:alphaModFix/>
          </a:blip>
          <a:stretch>
            <a:fillRect/>
          </a:stretch>
        </p:blipFill>
        <p:spPr>
          <a:xfrm>
            <a:off x="4165675" y="2355963"/>
            <a:ext cx="1744101" cy="1590951"/>
          </a:xfrm>
          <a:prstGeom prst="rect">
            <a:avLst/>
          </a:prstGeom>
          <a:noFill/>
          <a:ln>
            <a:noFill/>
          </a:ln>
        </p:spPr>
      </p:pic>
      <p:pic>
        <p:nvPicPr>
          <p:cNvPr id="11613" name="Google Shape;11613;p166"/>
          <p:cNvPicPr preferRelativeResize="0"/>
          <p:nvPr/>
        </p:nvPicPr>
        <p:blipFill>
          <a:blip r:embed="rId6">
            <a:alphaModFix/>
          </a:blip>
          <a:stretch>
            <a:fillRect/>
          </a:stretch>
        </p:blipFill>
        <p:spPr>
          <a:xfrm>
            <a:off x="3933000" y="2685475"/>
            <a:ext cx="1744124" cy="1590973"/>
          </a:xfrm>
          <a:prstGeom prst="rect">
            <a:avLst/>
          </a:prstGeom>
          <a:noFill/>
          <a:ln>
            <a:noFill/>
          </a:ln>
        </p:spPr>
      </p:pic>
      <p:sp>
        <p:nvSpPr>
          <p:cNvPr id="11614" name="Google Shape;11614;p166"/>
          <p:cNvSpPr/>
          <p:nvPr/>
        </p:nvSpPr>
        <p:spPr>
          <a:xfrm>
            <a:off x="5204126"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166"/>
          <p:cNvSpPr/>
          <p:nvPr/>
        </p:nvSpPr>
        <p:spPr>
          <a:xfrm>
            <a:off x="5056329"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166"/>
          <p:cNvSpPr/>
          <p:nvPr/>
        </p:nvSpPr>
        <p:spPr>
          <a:xfrm>
            <a:off x="5351923"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20"/>
        <p:cNvGrpSpPr/>
        <p:nvPr/>
      </p:nvGrpSpPr>
      <p:grpSpPr>
        <a:xfrm>
          <a:off x="0" y="0"/>
          <a:ext cx="0" cy="0"/>
          <a:chOff x="0" y="0"/>
          <a:chExt cx="0" cy="0"/>
        </a:xfrm>
      </p:grpSpPr>
      <p:pic>
        <p:nvPicPr>
          <p:cNvPr id="11621" name="Google Shape;11621;p167"/>
          <p:cNvPicPr preferRelativeResize="0"/>
          <p:nvPr/>
        </p:nvPicPr>
        <p:blipFill>
          <a:blip r:embed="rId3">
            <a:alphaModFix/>
          </a:blip>
          <a:stretch>
            <a:fillRect/>
          </a:stretch>
        </p:blipFill>
        <p:spPr>
          <a:xfrm>
            <a:off x="6202950" y="1190325"/>
            <a:ext cx="1719525" cy="1715000"/>
          </a:xfrm>
          <a:prstGeom prst="rect">
            <a:avLst/>
          </a:prstGeom>
          <a:noFill/>
          <a:ln>
            <a:noFill/>
          </a:ln>
        </p:spPr>
      </p:pic>
      <p:pic>
        <p:nvPicPr>
          <p:cNvPr id="11622" name="Google Shape;11622;p167"/>
          <p:cNvPicPr preferRelativeResize="0"/>
          <p:nvPr/>
        </p:nvPicPr>
        <p:blipFill>
          <a:blip r:embed="rId3">
            <a:alphaModFix/>
          </a:blip>
          <a:stretch>
            <a:fillRect/>
          </a:stretch>
        </p:blipFill>
        <p:spPr>
          <a:xfrm>
            <a:off x="5757775" y="1529025"/>
            <a:ext cx="1719525" cy="1715000"/>
          </a:xfrm>
          <a:prstGeom prst="rect">
            <a:avLst/>
          </a:prstGeom>
          <a:noFill/>
          <a:ln>
            <a:noFill/>
          </a:ln>
        </p:spPr>
      </p:pic>
      <p:pic>
        <p:nvPicPr>
          <p:cNvPr id="11623" name="Google Shape;11623;p167"/>
          <p:cNvPicPr preferRelativeResize="0"/>
          <p:nvPr/>
        </p:nvPicPr>
        <p:blipFill>
          <a:blip r:embed="rId4">
            <a:alphaModFix/>
          </a:blip>
          <a:stretch>
            <a:fillRect/>
          </a:stretch>
        </p:blipFill>
        <p:spPr>
          <a:xfrm>
            <a:off x="5000349" y="2216381"/>
            <a:ext cx="1719525" cy="1714969"/>
          </a:xfrm>
          <a:prstGeom prst="rect">
            <a:avLst/>
          </a:prstGeom>
          <a:noFill/>
          <a:ln>
            <a:noFill/>
          </a:ln>
        </p:spPr>
      </p:pic>
      <p:pic>
        <p:nvPicPr>
          <p:cNvPr id="11624" name="Google Shape;11624;p167"/>
          <p:cNvPicPr preferRelativeResize="0"/>
          <p:nvPr/>
        </p:nvPicPr>
        <p:blipFill>
          <a:blip r:embed="rId4">
            <a:alphaModFix/>
          </a:blip>
          <a:stretch>
            <a:fillRect/>
          </a:stretch>
        </p:blipFill>
        <p:spPr>
          <a:xfrm>
            <a:off x="4659049" y="2528431"/>
            <a:ext cx="1719525" cy="1714969"/>
          </a:xfrm>
          <a:prstGeom prst="rect">
            <a:avLst/>
          </a:prstGeom>
          <a:noFill/>
          <a:ln>
            <a:noFill/>
          </a:ln>
        </p:spPr>
      </p:pic>
      <p:pic>
        <p:nvPicPr>
          <p:cNvPr id="11625" name="Google Shape;11625;p167"/>
          <p:cNvPicPr preferRelativeResize="0"/>
          <p:nvPr/>
        </p:nvPicPr>
        <p:blipFill>
          <a:blip r:embed="rId4">
            <a:alphaModFix/>
          </a:blip>
          <a:stretch>
            <a:fillRect/>
          </a:stretch>
        </p:blipFill>
        <p:spPr>
          <a:xfrm>
            <a:off x="4315399" y="2845919"/>
            <a:ext cx="1719525" cy="1714969"/>
          </a:xfrm>
          <a:prstGeom prst="rect">
            <a:avLst/>
          </a:prstGeom>
          <a:noFill/>
          <a:ln>
            <a:noFill/>
          </a:ln>
        </p:spPr>
      </p:pic>
      <p:pic>
        <p:nvPicPr>
          <p:cNvPr id="11626" name="Google Shape;11626;p167"/>
          <p:cNvPicPr preferRelativeResize="0"/>
          <p:nvPr/>
        </p:nvPicPr>
        <p:blipFill>
          <a:blip r:embed="rId5">
            <a:alphaModFix/>
          </a:blip>
          <a:stretch>
            <a:fillRect/>
          </a:stretch>
        </p:blipFill>
        <p:spPr>
          <a:xfrm>
            <a:off x="2376674" y="856738"/>
            <a:ext cx="1719525" cy="1715019"/>
          </a:xfrm>
          <a:prstGeom prst="rect">
            <a:avLst/>
          </a:prstGeom>
          <a:noFill/>
          <a:ln>
            <a:noFill/>
          </a:ln>
        </p:spPr>
      </p:pic>
      <p:pic>
        <p:nvPicPr>
          <p:cNvPr id="11627" name="Google Shape;11627;p167"/>
          <p:cNvPicPr preferRelativeResize="0"/>
          <p:nvPr/>
        </p:nvPicPr>
        <p:blipFill>
          <a:blip r:embed="rId5">
            <a:alphaModFix/>
          </a:blip>
          <a:stretch>
            <a:fillRect/>
          </a:stretch>
        </p:blipFill>
        <p:spPr>
          <a:xfrm>
            <a:off x="2048949" y="1068563"/>
            <a:ext cx="1719525" cy="1715019"/>
          </a:xfrm>
          <a:prstGeom prst="rect">
            <a:avLst/>
          </a:prstGeom>
          <a:noFill/>
          <a:ln>
            <a:noFill/>
          </a:ln>
        </p:spPr>
      </p:pic>
      <p:sp>
        <p:nvSpPr>
          <p:cNvPr id="11628" name="Google Shape;11628;p167"/>
          <p:cNvSpPr/>
          <p:nvPr/>
        </p:nvSpPr>
        <p:spPr>
          <a:xfrm>
            <a:off x="2174920" y="173287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167"/>
          <p:cNvSpPr/>
          <p:nvPr/>
        </p:nvSpPr>
        <p:spPr>
          <a:xfrm>
            <a:off x="2048943" y="186063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167"/>
          <p:cNvSpPr/>
          <p:nvPr/>
        </p:nvSpPr>
        <p:spPr>
          <a:xfrm>
            <a:off x="2300897" y="160510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31" name="Google Shape;11631;p167"/>
          <p:cNvPicPr preferRelativeResize="0"/>
          <p:nvPr/>
        </p:nvPicPr>
        <p:blipFill>
          <a:blip r:embed="rId6">
            <a:alphaModFix/>
          </a:blip>
          <a:stretch>
            <a:fillRect/>
          </a:stretch>
        </p:blipFill>
        <p:spPr>
          <a:xfrm>
            <a:off x="1171875" y="1988411"/>
            <a:ext cx="1719527" cy="1715002"/>
          </a:xfrm>
          <a:prstGeom prst="rect">
            <a:avLst/>
          </a:prstGeom>
          <a:noFill/>
          <a:ln>
            <a:noFill/>
          </a:ln>
        </p:spPr>
      </p:pic>
      <p:pic>
        <p:nvPicPr>
          <p:cNvPr id="11632" name="Google Shape;11632;p167"/>
          <p:cNvPicPr preferRelativeResize="0"/>
          <p:nvPr/>
        </p:nvPicPr>
        <p:blipFill>
          <a:blip r:embed="rId6">
            <a:alphaModFix/>
          </a:blip>
          <a:stretch>
            <a:fillRect/>
          </a:stretch>
        </p:blipFill>
        <p:spPr>
          <a:xfrm>
            <a:off x="830563" y="2254286"/>
            <a:ext cx="1719527" cy="1715002"/>
          </a:xfrm>
          <a:prstGeom prst="rect">
            <a:avLst/>
          </a:prstGeom>
          <a:noFill/>
          <a:ln>
            <a:noFill/>
          </a:ln>
        </p:spPr>
      </p:pic>
      <p:pic>
        <p:nvPicPr>
          <p:cNvPr id="11633" name="Google Shape;11633;p167"/>
          <p:cNvPicPr preferRelativeResize="0"/>
          <p:nvPr/>
        </p:nvPicPr>
        <p:blipFill>
          <a:blip r:embed="rId6">
            <a:alphaModFix/>
          </a:blip>
          <a:stretch>
            <a:fillRect/>
          </a:stretch>
        </p:blipFill>
        <p:spPr>
          <a:xfrm>
            <a:off x="486913" y="2571748"/>
            <a:ext cx="1719527" cy="1715002"/>
          </a:xfrm>
          <a:prstGeom prst="rect">
            <a:avLst/>
          </a:prstGeom>
          <a:noFill/>
          <a:ln>
            <a:noFill/>
          </a:ln>
        </p:spPr>
      </p:pic>
      <p:sp>
        <p:nvSpPr>
          <p:cNvPr id="11634" name="Google Shape;11634;p167"/>
          <p:cNvSpPr/>
          <p:nvPr/>
        </p:nvSpPr>
        <p:spPr>
          <a:xfrm>
            <a:off x="6116845" y="20070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167"/>
          <p:cNvSpPr/>
          <p:nvPr/>
        </p:nvSpPr>
        <p:spPr>
          <a:xfrm>
            <a:off x="5990868" y="21347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167"/>
          <p:cNvSpPr/>
          <p:nvPr/>
        </p:nvSpPr>
        <p:spPr>
          <a:xfrm>
            <a:off x="6242822" y="187925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0"/>
        <p:cNvGrpSpPr/>
        <p:nvPr/>
      </p:nvGrpSpPr>
      <p:grpSpPr>
        <a:xfrm>
          <a:off x="0" y="0"/>
          <a:ext cx="0" cy="0"/>
          <a:chOff x="0" y="0"/>
          <a:chExt cx="0" cy="0"/>
        </a:xfrm>
      </p:grpSpPr>
      <p:pic>
        <p:nvPicPr>
          <p:cNvPr id="11641" name="Google Shape;11641;p168"/>
          <p:cNvPicPr preferRelativeResize="0"/>
          <p:nvPr/>
        </p:nvPicPr>
        <p:blipFill>
          <a:blip r:embed="rId3">
            <a:alphaModFix/>
          </a:blip>
          <a:stretch>
            <a:fillRect/>
          </a:stretch>
        </p:blipFill>
        <p:spPr>
          <a:xfrm>
            <a:off x="6693499" y="946474"/>
            <a:ext cx="1697726" cy="1714984"/>
          </a:xfrm>
          <a:prstGeom prst="rect">
            <a:avLst/>
          </a:prstGeom>
          <a:noFill/>
          <a:ln>
            <a:noFill/>
          </a:ln>
        </p:spPr>
      </p:pic>
      <p:pic>
        <p:nvPicPr>
          <p:cNvPr id="11642" name="Google Shape;11642;p168"/>
          <p:cNvPicPr preferRelativeResize="0"/>
          <p:nvPr/>
        </p:nvPicPr>
        <p:blipFill>
          <a:blip r:embed="rId3">
            <a:alphaModFix/>
          </a:blip>
          <a:stretch>
            <a:fillRect/>
          </a:stretch>
        </p:blipFill>
        <p:spPr>
          <a:xfrm>
            <a:off x="6369568" y="1211005"/>
            <a:ext cx="1697726" cy="1714984"/>
          </a:xfrm>
          <a:prstGeom prst="rect">
            <a:avLst/>
          </a:prstGeom>
          <a:noFill/>
          <a:ln>
            <a:noFill/>
          </a:ln>
        </p:spPr>
      </p:pic>
      <p:pic>
        <p:nvPicPr>
          <p:cNvPr id="11643" name="Google Shape;11643;p168"/>
          <p:cNvPicPr preferRelativeResize="0"/>
          <p:nvPr/>
        </p:nvPicPr>
        <p:blipFill>
          <a:blip r:embed="rId4">
            <a:alphaModFix/>
          </a:blip>
          <a:stretch>
            <a:fillRect/>
          </a:stretch>
        </p:blipFill>
        <p:spPr>
          <a:xfrm>
            <a:off x="5464751" y="2166275"/>
            <a:ext cx="1697724" cy="1693249"/>
          </a:xfrm>
          <a:prstGeom prst="rect">
            <a:avLst/>
          </a:prstGeom>
          <a:noFill/>
          <a:ln>
            <a:noFill/>
          </a:ln>
        </p:spPr>
      </p:pic>
      <p:pic>
        <p:nvPicPr>
          <p:cNvPr id="11644" name="Google Shape;11644;p168"/>
          <p:cNvPicPr preferRelativeResize="0"/>
          <p:nvPr/>
        </p:nvPicPr>
        <p:blipFill>
          <a:blip r:embed="rId4">
            <a:alphaModFix/>
          </a:blip>
          <a:stretch>
            <a:fillRect/>
          </a:stretch>
        </p:blipFill>
        <p:spPr>
          <a:xfrm>
            <a:off x="5158776" y="2357200"/>
            <a:ext cx="1697724" cy="1693249"/>
          </a:xfrm>
          <a:prstGeom prst="rect">
            <a:avLst/>
          </a:prstGeom>
          <a:noFill/>
          <a:ln>
            <a:noFill/>
          </a:ln>
        </p:spPr>
      </p:pic>
      <p:pic>
        <p:nvPicPr>
          <p:cNvPr id="11645" name="Google Shape;11645;p168"/>
          <p:cNvPicPr preferRelativeResize="0"/>
          <p:nvPr/>
        </p:nvPicPr>
        <p:blipFill>
          <a:blip r:embed="rId5">
            <a:alphaModFix/>
          </a:blip>
          <a:stretch>
            <a:fillRect/>
          </a:stretch>
        </p:blipFill>
        <p:spPr>
          <a:xfrm>
            <a:off x="2962361" y="592193"/>
            <a:ext cx="1697713" cy="1693245"/>
          </a:xfrm>
          <a:prstGeom prst="rect">
            <a:avLst/>
          </a:prstGeom>
          <a:noFill/>
          <a:ln>
            <a:noFill/>
          </a:ln>
        </p:spPr>
      </p:pic>
      <p:pic>
        <p:nvPicPr>
          <p:cNvPr id="11646" name="Google Shape;11646;p168"/>
          <p:cNvPicPr preferRelativeResize="0"/>
          <p:nvPr/>
        </p:nvPicPr>
        <p:blipFill>
          <a:blip r:embed="rId5">
            <a:alphaModFix/>
          </a:blip>
          <a:stretch>
            <a:fillRect/>
          </a:stretch>
        </p:blipFill>
        <p:spPr>
          <a:xfrm>
            <a:off x="2632761" y="878493"/>
            <a:ext cx="1697713" cy="1693245"/>
          </a:xfrm>
          <a:prstGeom prst="rect">
            <a:avLst/>
          </a:prstGeom>
          <a:noFill/>
          <a:ln>
            <a:noFill/>
          </a:ln>
        </p:spPr>
      </p:pic>
      <p:pic>
        <p:nvPicPr>
          <p:cNvPr id="11647" name="Google Shape;11647;p168"/>
          <p:cNvPicPr preferRelativeResize="0"/>
          <p:nvPr/>
        </p:nvPicPr>
        <p:blipFill>
          <a:blip r:embed="rId6">
            <a:alphaModFix/>
          </a:blip>
          <a:stretch>
            <a:fillRect/>
          </a:stretch>
        </p:blipFill>
        <p:spPr>
          <a:xfrm>
            <a:off x="1707775" y="1646775"/>
            <a:ext cx="1763848" cy="1759206"/>
          </a:xfrm>
          <a:prstGeom prst="rect">
            <a:avLst/>
          </a:prstGeom>
          <a:noFill/>
          <a:ln>
            <a:noFill/>
          </a:ln>
        </p:spPr>
      </p:pic>
      <p:pic>
        <p:nvPicPr>
          <p:cNvPr id="11648" name="Google Shape;11648;p168"/>
          <p:cNvPicPr preferRelativeResize="0"/>
          <p:nvPr/>
        </p:nvPicPr>
        <p:blipFill>
          <a:blip r:embed="rId6">
            <a:alphaModFix/>
          </a:blip>
          <a:stretch>
            <a:fillRect/>
          </a:stretch>
        </p:blipFill>
        <p:spPr>
          <a:xfrm>
            <a:off x="1317838" y="2027650"/>
            <a:ext cx="1763848" cy="1759206"/>
          </a:xfrm>
          <a:prstGeom prst="rect">
            <a:avLst/>
          </a:prstGeom>
          <a:noFill/>
          <a:ln>
            <a:noFill/>
          </a:ln>
        </p:spPr>
      </p:pic>
      <p:pic>
        <p:nvPicPr>
          <p:cNvPr id="11649" name="Google Shape;11649;p168"/>
          <p:cNvPicPr preferRelativeResize="0"/>
          <p:nvPr/>
        </p:nvPicPr>
        <p:blipFill>
          <a:blip r:embed="rId6">
            <a:alphaModFix/>
          </a:blip>
          <a:stretch>
            <a:fillRect/>
          </a:stretch>
        </p:blipFill>
        <p:spPr>
          <a:xfrm>
            <a:off x="868913" y="2430038"/>
            <a:ext cx="1763848" cy="1759206"/>
          </a:xfrm>
          <a:prstGeom prst="rect">
            <a:avLst/>
          </a:prstGeom>
          <a:noFill/>
          <a:ln>
            <a:noFill/>
          </a:ln>
        </p:spPr>
      </p:pic>
      <p:sp>
        <p:nvSpPr>
          <p:cNvPr id="11650" name="Google Shape;11650;p168"/>
          <p:cNvSpPr/>
          <p:nvPr/>
        </p:nvSpPr>
        <p:spPr>
          <a:xfrm>
            <a:off x="6495545" y="18998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168"/>
          <p:cNvSpPr/>
          <p:nvPr/>
        </p:nvSpPr>
        <p:spPr>
          <a:xfrm>
            <a:off x="6369568" y="2027646"/>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168"/>
          <p:cNvSpPr/>
          <p:nvPr/>
        </p:nvSpPr>
        <p:spPr>
          <a:xfrm>
            <a:off x="6621522" y="17721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168"/>
          <p:cNvSpPr/>
          <p:nvPr/>
        </p:nvSpPr>
        <p:spPr>
          <a:xfrm>
            <a:off x="2836420" y="1437408"/>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168"/>
          <p:cNvSpPr/>
          <p:nvPr/>
        </p:nvSpPr>
        <p:spPr>
          <a:xfrm>
            <a:off x="2710443" y="1565171"/>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168"/>
          <p:cNvSpPr/>
          <p:nvPr/>
        </p:nvSpPr>
        <p:spPr>
          <a:xfrm>
            <a:off x="2962397" y="1309645"/>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56" name="Google Shape;11656;p168"/>
          <p:cNvPicPr preferRelativeResize="0"/>
          <p:nvPr/>
        </p:nvPicPr>
        <p:blipFill>
          <a:blip r:embed="rId4">
            <a:alphaModFix/>
          </a:blip>
          <a:stretch>
            <a:fillRect/>
          </a:stretch>
        </p:blipFill>
        <p:spPr>
          <a:xfrm>
            <a:off x="4883851" y="2621863"/>
            <a:ext cx="1697724" cy="169324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60"/>
        <p:cNvGrpSpPr/>
        <p:nvPr/>
      </p:nvGrpSpPr>
      <p:grpSpPr>
        <a:xfrm>
          <a:off x="0" y="0"/>
          <a:ext cx="0" cy="0"/>
          <a:chOff x="0" y="0"/>
          <a:chExt cx="0" cy="0"/>
        </a:xfrm>
      </p:grpSpPr>
      <p:pic>
        <p:nvPicPr>
          <p:cNvPr id="11661" name="Google Shape;11661;p169"/>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11662" name="Google Shape;11662;p169"/>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169"/>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169"/>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169"/>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169"/>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169"/>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169"/>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169"/>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169"/>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169"/>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169"/>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169"/>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169"/>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169"/>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169"/>
          <p:cNvSpPr/>
          <p:nvPr/>
        </p:nvSpPr>
        <p:spPr>
          <a:xfrm flipH="1">
            <a:off x="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169"/>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169"/>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169"/>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83"/>
        <p:cNvGrpSpPr/>
        <p:nvPr/>
      </p:nvGrpSpPr>
      <p:grpSpPr>
        <a:xfrm>
          <a:off x="0" y="0"/>
          <a:ext cx="0" cy="0"/>
          <a:chOff x="0" y="0"/>
          <a:chExt cx="0" cy="0"/>
        </a:xfrm>
      </p:grpSpPr>
      <p:pic>
        <p:nvPicPr>
          <p:cNvPr id="11684" name="Google Shape;11684;p170"/>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11685" name="Google Shape;11685;p170"/>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170"/>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170"/>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170"/>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170"/>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170"/>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170"/>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170"/>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170"/>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170"/>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170"/>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170"/>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170"/>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170"/>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170"/>
          <p:cNvSpPr/>
          <p:nvPr/>
        </p:nvSpPr>
        <p:spPr>
          <a:xfrm flipH="1">
            <a:off x="323335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170"/>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170"/>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170"/>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706"/>
        <p:cNvGrpSpPr/>
        <p:nvPr/>
      </p:nvGrpSpPr>
      <p:grpSpPr>
        <a:xfrm>
          <a:off x="0" y="0"/>
          <a:ext cx="0" cy="0"/>
          <a:chOff x="0" y="0"/>
          <a:chExt cx="0" cy="0"/>
        </a:xfrm>
      </p:grpSpPr>
      <p:pic>
        <p:nvPicPr>
          <p:cNvPr id="11707" name="Google Shape;11707;p171"/>
          <p:cNvPicPr preferRelativeResize="0"/>
          <p:nvPr/>
        </p:nvPicPr>
        <p:blipFill rotWithShape="1">
          <a:blip r:embed="rId3">
            <a:alphaModFix/>
          </a:blip>
          <a:srcRect t="5695"/>
          <a:stretch/>
        </p:blipFill>
        <p:spPr>
          <a:xfrm>
            <a:off x="869591" y="421828"/>
            <a:ext cx="768133" cy="699259"/>
          </a:xfrm>
          <a:prstGeom prst="rect">
            <a:avLst/>
          </a:prstGeom>
          <a:noFill/>
          <a:ln>
            <a:noFill/>
          </a:ln>
        </p:spPr>
      </p:pic>
      <p:cxnSp>
        <p:nvCxnSpPr>
          <p:cNvPr id="11708" name="Google Shape;11708;p171"/>
          <p:cNvCxnSpPr/>
          <p:nvPr/>
        </p:nvCxnSpPr>
        <p:spPr>
          <a:xfrm>
            <a:off x="780325" y="242675"/>
            <a:ext cx="0" cy="3506400"/>
          </a:xfrm>
          <a:prstGeom prst="straightConnector1">
            <a:avLst/>
          </a:prstGeom>
          <a:noFill/>
          <a:ln w="9525" cap="flat" cmpd="sng">
            <a:solidFill>
              <a:schemeClr val="dk1"/>
            </a:solidFill>
            <a:prstDash val="solid"/>
            <a:round/>
            <a:headEnd type="triangle" w="med" len="med"/>
            <a:tailEnd type="none" w="med" len="med"/>
          </a:ln>
        </p:spPr>
      </p:cxnSp>
      <p:sp>
        <p:nvSpPr>
          <p:cNvPr id="11709" name="Google Shape;11709;p171"/>
          <p:cNvSpPr/>
          <p:nvPr/>
        </p:nvSpPr>
        <p:spPr>
          <a:xfrm>
            <a:off x="1071635" y="2438443"/>
            <a:ext cx="363900" cy="1310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171"/>
          <p:cNvSpPr/>
          <p:nvPr/>
        </p:nvSpPr>
        <p:spPr>
          <a:xfrm>
            <a:off x="1383175" y="4378650"/>
            <a:ext cx="5554200" cy="61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11" name="Google Shape;11711;p171"/>
          <p:cNvCxnSpPr>
            <a:stCxn id="11710" idx="1"/>
            <a:endCxn id="11710" idx="3"/>
          </p:cNvCxnSpPr>
          <p:nvPr/>
        </p:nvCxnSpPr>
        <p:spPr>
          <a:xfrm>
            <a:off x="1383175" y="4685550"/>
            <a:ext cx="5554200" cy="0"/>
          </a:xfrm>
          <a:prstGeom prst="straightConnector1">
            <a:avLst/>
          </a:prstGeom>
          <a:noFill/>
          <a:ln w="9525" cap="flat" cmpd="sng">
            <a:solidFill>
              <a:schemeClr val="dk1"/>
            </a:solidFill>
            <a:prstDash val="solid"/>
            <a:round/>
            <a:headEnd type="none" w="med" len="med"/>
            <a:tailEnd type="none" w="med" len="med"/>
          </a:ln>
        </p:spPr>
      </p:cxnSp>
      <p:cxnSp>
        <p:nvCxnSpPr>
          <p:cNvPr id="11712" name="Google Shape;11712;p171"/>
          <p:cNvCxnSpPr/>
          <p:nvPr/>
        </p:nvCxnSpPr>
        <p:spPr>
          <a:xfrm>
            <a:off x="780325" y="3749202"/>
            <a:ext cx="8169600" cy="0"/>
          </a:xfrm>
          <a:prstGeom prst="straightConnector1">
            <a:avLst/>
          </a:prstGeom>
          <a:noFill/>
          <a:ln w="9525" cap="flat" cmpd="sng">
            <a:solidFill>
              <a:schemeClr val="dk1"/>
            </a:solidFill>
            <a:prstDash val="solid"/>
            <a:round/>
            <a:headEnd type="none" w="med" len="med"/>
            <a:tailEnd type="triangle" w="med" len="med"/>
          </a:ln>
        </p:spPr>
      </p:cxnSp>
      <p:sp>
        <p:nvSpPr>
          <p:cNvPr id="11713" name="Google Shape;11713;p171"/>
          <p:cNvSpPr/>
          <p:nvPr/>
        </p:nvSpPr>
        <p:spPr>
          <a:xfrm>
            <a:off x="1799505" y="2039848"/>
            <a:ext cx="363900" cy="1709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14" name="Google Shape;11714;p171"/>
          <p:cNvPicPr preferRelativeResize="0"/>
          <p:nvPr/>
        </p:nvPicPr>
        <p:blipFill rotWithShape="1">
          <a:blip r:embed="rId3">
            <a:alphaModFix/>
          </a:blip>
          <a:srcRect t="5695"/>
          <a:stretch/>
        </p:blipFill>
        <p:spPr>
          <a:xfrm>
            <a:off x="1597444" y="421828"/>
            <a:ext cx="768133" cy="699259"/>
          </a:xfrm>
          <a:prstGeom prst="rect">
            <a:avLst/>
          </a:prstGeom>
          <a:noFill/>
          <a:ln>
            <a:noFill/>
          </a:ln>
        </p:spPr>
      </p:pic>
      <p:sp>
        <p:nvSpPr>
          <p:cNvPr id="11715" name="Google Shape;11715;p171"/>
          <p:cNvSpPr/>
          <p:nvPr/>
        </p:nvSpPr>
        <p:spPr>
          <a:xfrm>
            <a:off x="2527376" y="1958880"/>
            <a:ext cx="363900" cy="179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16" name="Google Shape;11716;p171"/>
          <p:cNvPicPr preferRelativeResize="0"/>
          <p:nvPr/>
        </p:nvPicPr>
        <p:blipFill rotWithShape="1">
          <a:blip r:embed="rId3">
            <a:alphaModFix/>
          </a:blip>
          <a:srcRect t="5695"/>
          <a:stretch/>
        </p:blipFill>
        <p:spPr>
          <a:xfrm>
            <a:off x="2325332" y="421828"/>
            <a:ext cx="768133" cy="699259"/>
          </a:xfrm>
          <a:prstGeom prst="rect">
            <a:avLst/>
          </a:prstGeom>
          <a:noFill/>
          <a:ln>
            <a:noFill/>
          </a:ln>
        </p:spPr>
      </p:pic>
      <p:sp>
        <p:nvSpPr>
          <p:cNvPr id="11717" name="Google Shape;11717;p171"/>
          <p:cNvSpPr/>
          <p:nvPr/>
        </p:nvSpPr>
        <p:spPr>
          <a:xfrm>
            <a:off x="3255246" y="1391284"/>
            <a:ext cx="363900" cy="2358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18" name="Google Shape;11718;p171"/>
          <p:cNvPicPr preferRelativeResize="0"/>
          <p:nvPr/>
        </p:nvPicPr>
        <p:blipFill rotWithShape="1">
          <a:blip r:embed="rId3">
            <a:alphaModFix/>
          </a:blip>
          <a:srcRect t="5695"/>
          <a:stretch/>
        </p:blipFill>
        <p:spPr>
          <a:xfrm>
            <a:off x="3053185" y="421828"/>
            <a:ext cx="768133" cy="69925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722"/>
        <p:cNvGrpSpPr/>
        <p:nvPr/>
      </p:nvGrpSpPr>
      <p:grpSpPr>
        <a:xfrm>
          <a:off x="0" y="0"/>
          <a:ext cx="0" cy="0"/>
          <a:chOff x="0" y="0"/>
          <a:chExt cx="0" cy="0"/>
        </a:xfrm>
      </p:grpSpPr>
      <p:sp>
        <p:nvSpPr>
          <p:cNvPr id="11723" name="Google Shape;11723;p172"/>
          <p:cNvSpPr/>
          <p:nvPr/>
        </p:nvSpPr>
        <p:spPr>
          <a:xfrm>
            <a:off x="286950" y="174824"/>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172"/>
          <p:cNvSpPr/>
          <p:nvPr/>
        </p:nvSpPr>
        <p:spPr>
          <a:xfrm>
            <a:off x="540622"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 Matrix</a:t>
            </a:r>
            <a:endParaRPr/>
          </a:p>
        </p:txBody>
      </p:sp>
      <p:sp>
        <p:nvSpPr>
          <p:cNvPr id="11725" name="Google Shape;11725;p172"/>
          <p:cNvSpPr/>
          <p:nvPr/>
        </p:nvSpPr>
        <p:spPr>
          <a:xfrm>
            <a:off x="2562228"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11726" name="Google Shape;11726;p172"/>
          <p:cNvCxnSpPr>
            <a:stCxn id="11723" idx="0"/>
            <a:endCxn id="11723" idx="2"/>
          </p:cNvCxnSpPr>
          <p:nvPr/>
        </p:nvCxnSpPr>
        <p:spPr>
          <a:xfrm>
            <a:off x="4572000" y="174824"/>
            <a:ext cx="0" cy="2081700"/>
          </a:xfrm>
          <a:prstGeom prst="straightConnector1">
            <a:avLst/>
          </a:prstGeom>
          <a:noFill/>
          <a:ln w="9525" cap="flat" cmpd="sng">
            <a:solidFill>
              <a:schemeClr val="dk2"/>
            </a:solidFill>
            <a:prstDash val="solid"/>
            <a:round/>
            <a:headEnd type="none" w="med" len="med"/>
            <a:tailEnd type="none" w="med" len="med"/>
          </a:ln>
        </p:spPr>
      </p:cxnSp>
      <p:sp>
        <p:nvSpPr>
          <p:cNvPr id="11727" name="Google Shape;11727;p172"/>
          <p:cNvSpPr/>
          <p:nvPr/>
        </p:nvSpPr>
        <p:spPr>
          <a:xfrm>
            <a:off x="4869280"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11728" name="Google Shape;11728;p172"/>
          <p:cNvSpPr/>
          <p:nvPr/>
        </p:nvSpPr>
        <p:spPr>
          <a:xfrm>
            <a:off x="6890885"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11729" name="Google Shape;11729;p172"/>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172"/>
          <p:cNvSpPr/>
          <p:nvPr/>
        </p:nvSpPr>
        <p:spPr>
          <a:xfrm>
            <a:off x="540622"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11731" name="Google Shape;11731;p172"/>
          <p:cNvSpPr/>
          <p:nvPr/>
        </p:nvSpPr>
        <p:spPr>
          <a:xfrm>
            <a:off x="2562228"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11732" name="Google Shape;11732;p172"/>
          <p:cNvCxnSpPr>
            <a:stCxn id="11729" idx="0"/>
            <a:endCxn id="11729" idx="2"/>
          </p:cNvCxnSpPr>
          <p:nvPr/>
        </p:nvCxnSpPr>
        <p:spPr>
          <a:xfrm>
            <a:off x="4572000" y="2641325"/>
            <a:ext cx="0" cy="2081700"/>
          </a:xfrm>
          <a:prstGeom prst="straightConnector1">
            <a:avLst/>
          </a:prstGeom>
          <a:noFill/>
          <a:ln w="9525" cap="flat" cmpd="sng">
            <a:solidFill>
              <a:schemeClr val="dk2"/>
            </a:solidFill>
            <a:prstDash val="solid"/>
            <a:round/>
            <a:headEnd type="none" w="med" len="med"/>
            <a:tailEnd type="none" w="med" len="med"/>
          </a:ln>
        </p:spPr>
      </p:cxnSp>
      <p:sp>
        <p:nvSpPr>
          <p:cNvPr id="11733" name="Google Shape;11733;p172"/>
          <p:cNvSpPr/>
          <p:nvPr/>
        </p:nvSpPr>
        <p:spPr>
          <a:xfrm>
            <a:off x="4869280"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11734" name="Google Shape;11734;p172"/>
          <p:cNvSpPr/>
          <p:nvPr/>
        </p:nvSpPr>
        <p:spPr>
          <a:xfrm>
            <a:off x="6890885"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11735" name="Google Shape;11735;p172"/>
          <p:cNvSpPr txBox="1"/>
          <p:nvPr/>
        </p:nvSpPr>
        <p:spPr>
          <a:xfrm>
            <a:off x="3763900" y="2175013"/>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#12</a:t>
            </a:r>
            <a:endParaRPr/>
          </a:p>
        </p:txBody>
      </p:sp>
      <p:sp>
        <p:nvSpPr>
          <p:cNvPr id="11736" name="Google Shape;11736;p172"/>
          <p:cNvSpPr txBox="1"/>
          <p:nvPr/>
        </p:nvSpPr>
        <p:spPr>
          <a:xfrm>
            <a:off x="3763950" y="4679988"/>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#27</a:t>
            </a:r>
            <a:endParaRPr/>
          </a:p>
        </p:txBody>
      </p:sp>
      <p:cxnSp>
        <p:nvCxnSpPr>
          <p:cNvPr id="11737" name="Google Shape;11737;p172"/>
          <p:cNvCxnSpPr/>
          <p:nvPr/>
        </p:nvCxnSpPr>
        <p:spPr>
          <a:xfrm rot="10800000" flipH="1">
            <a:off x="691375" y="1785500"/>
            <a:ext cx="1398000" cy="7500"/>
          </a:xfrm>
          <a:prstGeom prst="straightConnector1">
            <a:avLst/>
          </a:prstGeom>
          <a:noFill/>
          <a:ln w="9525" cap="flat" cmpd="sng">
            <a:solidFill>
              <a:schemeClr val="dk2"/>
            </a:solidFill>
            <a:prstDash val="solid"/>
            <a:round/>
            <a:headEnd type="none" w="med" len="med"/>
            <a:tailEnd type="triangle" w="med" len="med"/>
          </a:ln>
        </p:spPr>
      </p:cxnSp>
      <p:sp>
        <p:nvSpPr>
          <p:cNvPr id="11738" name="Google Shape;11738;p172"/>
          <p:cNvSpPr txBox="1"/>
          <p:nvPr/>
        </p:nvSpPr>
        <p:spPr>
          <a:xfrm>
            <a:off x="578600" y="1739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0</a:t>
            </a:r>
            <a:endParaRPr sz="900"/>
          </a:p>
        </p:txBody>
      </p:sp>
      <p:sp>
        <p:nvSpPr>
          <p:cNvPr id="11739" name="Google Shape;11739;p172"/>
          <p:cNvSpPr txBox="1"/>
          <p:nvPr/>
        </p:nvSpPr>
        <p:spPr>
          <a:xfrm>
            <a:off x="1695425" y="1739600"/>
            <a:ext cx="40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25</a:t>
            </a:r>
            <a:endParaRPr sz="900"/>
          </a:p>
        </p:txBody>
      </p:sp>
      <p:cxnSp>
        <p:nvCxnSpPr>
          <p:cNvPr id="11740" name="Google Shape;11740;p172"/>
          <p:cNvCxnSpPr>
            <a:stCxn id="11738" idx="0"/>
          </p:cNvCxnSpPr>
          <p:nvPr/>
        </p:nvCxnSpPr>
        <p:spPr>
          <a:xfrm rot="10800000" flipH="1">
            <a:off x="734300" y="600200"/>
            <a:ext cx="2700" cy="1139400"/>
          </a:xfrm>
          <a:prstGeom prst="straightConnector1">
            <a:avLst/>
          </a:prstGeom>
          <a:noFill/>
          <a:ln w="9525" cap="flat" cmpd="sng">
            <a:solidFill>
              <a:schemeClr val="dk2"/>
            </a:solidFill>
            <a:prstDash val="solid"/>
            <a:round/>
            <a:headEnd type="none" w="med" len="med"/>
            <a:tailEnd type="triangle" w="med" len="med"/>
          </a:ln>
        </p:spPr>
      </p:cxnSp>
      <p:sp>
        <p:nvSpPr>
          <p:cNvPr id="11741" name="Google Shape;11741;p172"/>
          <p:cNvSpPr txBox="1"/>
          <p:nvPr/>
        </p:nvSpPr>
        <p:spPr>
          <a:xfrm>
            <a:off x="479850" y="531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1</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41"/>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16" name="Google Shape;2616;p41"/>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17" name="Google Shape;2617;p41"/>
          <p:cNvCxnSpPr>
            <a:stCxn id="2615" idx="3"/>
            <a:endCxn id="2616"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18" name="Google Shape;2618;p41"/>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19" name="Google Shape;2619;p41"/>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0" name="Google Shape;2620;p41"/>
          <p:cNvCxnSpPr>
            <a:stCxn id="2618" idx="3"/>
            <a:endCxn id="2619"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621" name="Google Shape;2621;p41"/>
          <p:cNvCxnSpPr>
            <a:stCxn id="2616" idx="3"/>
            <a:endCxn id="2618"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22" name="Google Shape;2622;p41"/>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3" name="Google Shape;2623;p41"/>
          <p:cNvCxnSpPr>
            <a:stCxn id="2619" idx="3"/>
            <a:endCxn id="2622"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24" name="Google Shape;2624;p41"/>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25" name="Google Shape;2625;p41"/>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6" name="Google Shape;2626;p41"/>
          <p:cNvCxnSpPr>
            <a:stCxn id="2624" idx="3"/>
            <a:endCxn id="2625"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7" name="Google Shape;2627;p41"/>
          <p:cNvCxnSpPr>
            <a:stCxn id="2622" idx="3"/>
            <a:endCxn id="2624"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8" name="Google Shape;2628;p41"/>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29" name="Google Shape;2629;p41"/>
          <p:cNvCxnSpPr>
            <a:stCxn id="2630" idx="0"/>
            <a:endCxn id="2615"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30" name="Google Shape;2630;p41"/>
          <p:cNvSpPr/>
          <p:nvPr/>
        </p:nvSpPr>
        <p:spPr>
          <a:xfrm>
            <a:off x="2005450" y="311017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1" name="Google Shape;2631;p41"/>
          <p:cNvCxnSpPr>
            <a:stCxn id="2632" idx="0"/>
            <a:endCxn id="2616"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32" name="Google Shape;2632;p41"/>
          <p:cNvSpPr/>
          <p:nvPr/>
        </p:nvSpPr>
        <p:spPr>
          <a:xfrm>
            <a:off x="248295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3" name="Google Shape;2633;p41"/>
          <p:cNvCxnSpPr>
            <a:stCxn id="2634" idx="0"/>
            <a:endCxn id="261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34" name="Google Shape;2634;p41"/>
          <p:cNvSpPr/>
          <p:nvPr/>
        </p:nvSpPr>
        <p:spPr>
          <a:xfrm>
            <a:off x="296120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5" name="Google Shape;2635;p41"/>
          <p:cNvCxnSpPr>
            <a:stCxn id="2636" idx="0"/>
            <a:endCxn id="2619"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36" name="Google Shape;2636;p41"/>
          <p:cNvSpPr/>
          <p:nvPr/>
        </p:nvSpPr>
        <p:spPr>
          <a:xfrm>
            <a:off x="3436475" y="3110303"/>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392060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8" name="Google Shape;2638;p41"/>
          <p:cNvCxnSpPr>
            <a:stCxn id="2639" idx="0"/>
            <a:endCxn id="262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39" name="Google Shape;2639;p41"/>
          <p:cNvSpPr/>
          <p:nvPr/>
        </p:nvSpPr>
        <p:spPr>
          <a:xfrm>
            <a:off x="43857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0" name="Google Shape;2640;p41"/>
          <p:cNvCxnSpPr>
            <a:stCxn id="2641" idx="0"/>
            <a:endCxn id="2625"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41" name="Google Shape;2641;p41"/>
          <p:cNvSpPr/>
          <p:nvPr/>
        </p:nvSpPr>
        <p:spPr>
          <a:xfrm>
            <a:off x="48610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3" name="Google Shape;2643;p41"/>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4" name="Google Shape;2644;p41"/>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5" name="Google Shape;2645;p41"/>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6" name="Google Shape;2646;p41"/>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7" name="Google Shape;2647;p41"/>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8" name="Google Shape;2648;p41"/>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9" name="Google Shape;2649;p41"/>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650" name="Google Shape;2650;p41"/>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2651" name="Google Shape;2651;p41"/>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52" name="Google Shape;2652;p41"/>
          <p:cNvCxnSpPr>
            <a:endCxn id="2651"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53" name="Google Shape;2653;p41"/>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54" name="Google Shape;2654;p41"/>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55" name="Google Shape;2655;p41"/>
          <p:cNvCxnSpPr>
            <a:stCxn id="2653" idx="3"/>
            <a:endCxn id="2654"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6" name="Google Shape;2656;p41"/>
          <p:cNvCxnSpPr>
            <a:stCxn id="2651" idx="3"/>
            <a:endCxn id="2653"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7" name="Google Shape;2657;p41"/>
          <p:cNvCxnSpPr>
            <a:stCxn id="2658" idx="0"/>
            <a:endCxn id="2651"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658" name="Google Shape;2658;p41"/>
          <p:cNvSpPr/>
          <p:nvPr/>
        </p:nvSpPr>
        <p:spPr>
          <a:xfrm>
            <a:off x="533465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1"/>
          <p:cNvCxnSpPr>
            <a:stCxn id="2660" idx="0"/>
            <a:endCxn id="2653"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660" name="Google Shape;2660;p41"/>
          <p:cNvSpPr/>
          <p:nvPr/>
        </p:nvSpPr>
        <p:spPr>
          <a:xfrm>
            <a:off x="58102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1" name="Google Shape;2661;p41"/>
          <p:cNvCxnSpPr>
            <a:stCxn id="2662" idx="0"/>
            <a:endCxn id="2654"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662" name="Google Shape;2662;p41"/>
          <p:cNvSpPr/>
          <p:nvPr/>
        </p:nvSpPr>
        <p:spPr>
          <a:xfrm>
            <a:off x="62855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64" name="Google Shape;2664;p41"/>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65" name="Google Shape;2665;p41"/>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2666" name="Google Shape;2666;p41"/>
          <p:cNvCxnSpPr/>
          <p:nvPr/>
        </p:nvCxnSpPr>
        <p:spPr>
          <a:xfrm rot="10800000" flipH="1">
            <a:off x="4043775" y="2756003"/>
            <a:ext cx="3300" cy="354300"/>
          </a:xfrm>
          <a:prstGeom prst="straightConnector1">
            <a:avLst/>
          </a:prstGeom>
          <a:noFill/>
          <a:ln w="19050" cap="flat" cmpd="sng">
            <a:solidFill>
              <a:srgbClr val="000000"/>
            </a:solidFill>
            <a:prstDash val="solid"/>
            <a:round/>
            <a:headEnd type="none" w="med" len="med"/>
            <a:tailEnd type="triangle" w="med" len="med"/>
          </a:ln>
        </p:spPr>
      </p:cxnSp>
      <p:cxnSp>
        <p:nvCxnSpPr>
          <p:cNvPr id="2667" name="Google Shape;2667;p41"/>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8" name="Google Shape;2668;p41"/>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9" name="Google Shape;2669;p41"/>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0" name="Google Shape;2670;p41"/>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1" name="Google Shape;2671;p41"/>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2" name="Google Shape;2672;p41"/>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3" name="Google Shape;2673;p41"/>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4" name="Google Shape;2674;p41"/>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5" name="Google Shape;2675;p41"/>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cxnSp>
        <p:nvCxnSpPr>
          <p:cNvPr id="2680" name="Google Shape;2680;p42"/>
          <p:cNvCxnSpPr>
            <a:stCxn id="2681" idx="0"/>
            <a:endCxn id="2682"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81" name="Google Shape;2681;p4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3" name="Google Shape;2683;p42"/>
          <p:cNvCxnSpPr>
            <a:stCxn id="2684" idx="0"/>
            <a:endCxn id="2685"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84" name="Google Shape;2684;p4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6" name="Google Shape;2686;p42"/>
          <p:cNvCxnSpPr>
            <a:stCxn id="2687" idx="0"/>
            <a:endCxn id="268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87" name="Google Shape;2687;p4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9" name="Google Shape;2689;p42"/>
          <p:cNvCxnSpPr>
            <a:stCxn id="2690" idx="0"/>
            <a:endCxn id="2691"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90" name="Google Shape;2690;p4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2" name="Google Shape;2692;p42"/>
          <p:cNvCxnSpPr>
            <a:stCxn id="2693" idx="0"/>
            <a:endCxn id="2694"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2693" name="Google Shape;2693;p4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5" name="Google Shape;2695;p42"/>
          <p:cNvCxnSpPr>
            <a:stCxn id="2696" idx="0"/>
            <a:endCxn id="2697"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96" name="Google Shape;2696;p4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8" name="Google Shape;2698;p42"/>
          <p:cNvCxnSpPr>
            <a:stCxn id="2699" idx="0"/>
            <a:endCxn id="2700"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99" name="Google Shape;2699;p4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2" name="Google Shape;2702;p4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3" name="Google Shape;2703;p4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4" name="Google Shape;2704;p4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5" name="Google Shape;2705;p4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6" name="Google Shape;2706;p4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7" name="Google Shape;2707;p4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8" name="Google Shape;2708;p42"/>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709" name="Google Shape;2709;p42"/>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2710" name="Google Shape;2710;p42"/>
          <p:cNvCxnSpPr>
            <a:stCxn id="2711" idx="0"/>
            <a:endCxn id="2712"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711" name="Google Shape;2711;p4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3" name="Google Shape;2713;p42"/>
          <p:cNvCxnSpPr>
            <a:stCxn id="2714" idx="0"/>
            <a:endCxn id="2715"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714" name="Google Shape;2714;p4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6" name="Google Shape;2716;p42"/>
          <p:cNvCxnSpPr>
            <a:stCxn id="2717" idx="0"/>
            <a:endCxn id="2718"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717" name="Google Shape;2717;p4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0" name="Google Shape;2720;p4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1" name="Google Shape;2721;p4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2" name="Google Shape;2722;p42"/>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pic>
        <p:nvPicPr>
          <p:cNvPr id="2727" name="Google Shape;2727;p43"/>
          <p:cNvPicPr preferRelativeResize="0"/>
          <p:nvPr/>
        </p:nvPicPr>
        <p:blipFill>
          <a:blip r:embed="rId3">
            <a:alphaModFix/>
          </a:blip>
          <a:stretch>
            <a:fillRect/>
          </a:stretch>
        </p:blipFill>
        <p:spPr>
          <a:xfrm>
            <a:off x="2680575" y="2113075"/>
            <a:ext cx="4114801" cy="838200"/>
          </a:xfrm>
          <a:prstGeom prst="rect">
            <a:avLst/>
          </a:prstGeom>
          <a:noFill/>
          <a:ln>
            <a:noFill/>
          </a:ln>
        </p:spPr>
      </p:pic>
      <p:pic>
        <p:nvPicPr>
          <p:cNvPr id="2728" name="Google Shape;2728;p43"/>
          <p:cNvPicPr preferRelativeResize="0"/>
          <p:nvPr/>
        </p:nvPicPr>
        <p:blipFill>
          <a:blip r:embed="rId4">
            <a:alphaModFix/>
          </a:blip>
          <a:stretch>
            <a:fillRect/>
          </a:stretch>
        </p:blipFill>
        <p:spPr>
          <a:xfrm>
            <a:off x="2680575" y="1122475"/>
            <a:ext cx="4114800" cy="838200"/>
          </a:xfrm>
          <a:prstGeom prst="rect">
            <a:avLst/>
          </a:prstGeom>
          <a:noFill/>
          <a:ln>
            <a:noFill/>
          </a:ln>
        </p:spPr>
      </p:pic>
      <p:pic>
        <p:nvPicPr>
          <p:cNvPr id="2729" name="Google Shape;2729;p43"/>
          <p:cNvPicPr preferRelativeResize="0"/>
          <p:nvPr/>
        </p:nvPicPr>
        <p:blipFill>
          <a:blip r:embed="rId5">
            <a:alphaModFix/>
          </a:blip>
          <a:stretch>
            <a:fillRect/>
          </a:stretch>
        </p:blipFill>
        <p:spPr>
          <a:xfrm>
            <a:off x="2680575" y="3103675"/>
            <a:ext cx="4114800" cy="838200"/>
          </a:xfrm>
          <a:prstGeom prst="rect">
            <a:avLst/>
          </a:prstGeom>
          <a:noFill/>
          <a:ln>
            <a:noFill/>
          </a:ln>
        </p:spPr>
      </p:pic>
      <p:sp>
        <p:nvSpPr>
          <p:cNvPr id="2730" name="Google Shape;2730;p43"/>
          <p:cNvSpPr txBox="1"/>
          <p:nvPr/>
        </p:nvSpPr>
        <p:spPr>
          <a:xfrm>
            <a:off x="1918575" y="13510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2731" name="Google Shape;2731;p43"/>
          <p:cNvSpPr txBox="1"/>
          <p:nvPr/>
        </p:nvSpPr>
        <p:spPr>
          <a:xfrm rot="-1315456">
            <a:off x="2251197" y="12285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32" name="Google Shape;2732;p43"/>
          <p:cNvSpPr txBox="1"/>
          <p:nvPr/>
        </p:nvSpPr>
        <p:spPr>
          <a:xfrm rot="-1316115">
            <a:off x="2253921" y="16339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733" name="Google Shape;2733;p43"/>
          <p:cNvSpPr txBox="1"/>
          <p:nvPr/>
        </p:nvSpPr>
        <p:spPr>
          <a:xfrm>
            <a:off x="1918575" y="2324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2734" name="Google Shape;2734;p43"/>
          <p:cNvSpPr txBox="1"/>
          <p:nvPr/>
        </p:nvSpPr>
        <p:spPr>
          <a:xfrm rot="-1315456">
            <a:off x="2251197" y="2202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35" name="Google Shape;2735;p43"/>
          <p:cNvSpPr txBox="1"/>
          <p:nvPr/>
        </p:nvSpPr>
        <p:spPr>
          <a:xfrm rot="-1316115">
            <a:off x="2253921" y="2607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736" name="Google Shape;2736;p43"/>
          <p:cNvSpPr txBox="1"/>
          <p:nvPr/>
        </p:nvSpPr>
        <p:spPr>
          <a:xfrm>
            <a:off x="1918575" y="33322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2737" name="Google Shape;2737;p43"/>
          <p:cNvSpPr txBox="1"/>
          <p:nvPr/>
        </p:nvSpPr>
        <p:spPr>
          <a:xfrm rot="-1315456">
            <a:off x="2251197" y="32097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38" name="Google Shape;2738;p43"/>
          <p:cNvSpPr txBox="1"/>
          <p:nvPr/>
        </p:nvSpPr>
        <p:spPr>
          <a:xfrm rot="-1316115">
            <a:off x="2253921" y="36151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739" name="Google Shape;2739;p43"/>
          <p:cNvSpPr txBox="1"/>
          <p:nvPr/>
        </p:nvSpPr>
        <p:spPr>
          <a:xfrm>
            <a:off x="1918575" y="4322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2740" name="Google Shape;2740;p43"/>
          <p:cNvSpPr txBox="1"/>
          <p:nvPr/>
        </p:nvSpPr>
        <p:spPr>
          <a:xfrm rot="-1315456">
            <a:off x="2251197" y="4200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41" name="Google Shape;2741;p43"/>
          <p:cNvSpPr txBox="1"/>
          <p:nvPr/>
        </p:nvSpPr>
        <p:spPr>
          <a:xfrm rot="-1316115">
            <a:off x="2253921" y="4605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2742" name="Google Shape;2742;p43"/>
          <p:cNvPicPr preferRelativeResize="0"/>
          <p:nvPr/>
        </p:nvPicPr>
        <p:blipFill>
          <a:blip r:embed="rId6">
            <a:alphaModFix/>
          </a:blip>
          <a:stretch>
            <a:fillRect/>
          </a:stretch>
        </p:blipFill>
        <p:spPr>
          <a:xfrm>
            <a:off x="2680575" y="4085420"/>
            <a:ext cx="4114800" cy="847055"/>
          </a:xfrm>
          <a:prstGeom prst="rect">
            <a:avLst/>
          </a:prstGeom>
          <a:noFill/>
          <a:ln>
            <a:noFill/>
          </a:ln>
        </p:spPr>
      </p:pic>
      <p:sp>
        <p:nvSpPr>
          <p:cNvPr id="2743" name="Google Shape;2743;p43"/>
          <p:cNvSpPr txBox="1"/>
          <p:nvPr/>
        </p:nvSpPr>
        <p:spPr>
          <a:xfrm>
            <a:off x="26384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44" name="Google Shape;2744;p43"/>
          <p:cNvSpPr txBox="1"/>
          <p:nvPr/>
        </p:nvSpPr>
        <p:spPr>
          <a:xfrm>
            <a:off x="3034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45" name="Google Shape;2745;p43"/>
          <p:cNvSpPr txBox="1"/>
          <p:nvPr/>
        </p:nvSpPr>
        <p:spPr>
          <a:xfrm>
            <a:off x="34550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46" name="Google Shape;2746;p43"/>
          <p:cNvSpPr txBox="1"/>
          <p:nvPr/>
        </p:nvSpPr>
        <p:spPr>
          <a:xfrm>
            <a:off x="385910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47" name="Google Shape;2747;p43"/>
          <p:cNvSpPr txBox="1"/>
          <p:nvPr/>
        </p:nvSpPr>
        <p:spPr>
          <a:xfrm>
            <a:off x="42715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48" name="Google Shape;2748;p43"/>
          <p:cNvSpPr txBox="1"/>
          <p:nvPr/>
        </p:nvSpPr>
        <p:spPr>
          <a:xfrm>
            <a:off x="46840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749" name="Google Shape;2749;p43"/>
          <p:cNvSpPr txBox="1"/>
          <p:nvPr/>
        </p:nvSpPr>
        <p:spPr>
          <a:xfrm>
            <a:off x="5088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750" name="Google Shape;2750;p43"/>
          <p:cNvSpPr txBox="1"/>
          <p:nvPr/>
        </p:nvSpPr>
        <p:spPr>
          <a:xfrm>
            <a:off x="55090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751" name="Google Shape;2751;p43"/>
          <p:cNvSpPr txBox="1"/>
          <p:nvPr/>
        </p:nvSpPr>
        <p:spPr>
          <a:xfrm>
            <a:off x="59046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752" name="Google Shape;2752;p43"/>
          <p:cNvSpPr txBox="1"/>
          <p:nvPr/>
        </p:nvSpPr>
        <p:spPr>
          <a:xfrm>
            <a:off x="63171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pic>
        <p:nvPicPr>
          <p:cNvPr id="2757" name="Google Shape;2757;p44"/>
          <p:cNvPicPr preferRelativeResize="0"/>
          <p:nvPr/>
        </p:nvPicPr>
        <p:blipFill>
          <a:blip r:embed="rId3">
            <a:alphaModFix/>
          </a:blip>
          <a:stretch>
            <a:fillRect/>
          </a:stretch>
        </p:blipFill>
        <p:spPr>
          <a:xfrm>
            <a:off x="2514600" y="1967574"/>
            <a:ext cx="4114801" cy="1109405"/>
          </a:xfrm>
          <a:prstGeom prst="rect">
            <a:avLst/>
          </a:prstGeom>
          <a:noFill/>
          <a:ln>
            <a:noFill/>
          </a:ln>
        </p:spPr>
      </p:pic>
      <p:sp>
        <p:nvSpPr>
          <p:cNvPr id="2758" name="Google Shape;2758;p44"/>
          <p:cNvSpPr txBox="1"/>
          <p:nvPr/>
        </p:nvSpPr>
        <p:spPr>
          <a:xfrm>
            <a:off x="24707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59" name="Google Shape;2759;p44"/>
          <p:cNvSpPr txBox="1"/>
          <p:nvPr/>
        </p:nvSpPr>
        <p:spPr>
          <a:xfrm>
            <a:off x="2866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60" name="Google Shape;2760;p44"/>
          <p:cNvSpPr txBox="1"/>
          <p:nvPr/>
        </p:nvSpPr>
        <p:spPr>
          <a:xfrm>
            <a:off x="32873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61" name="Google Shape;2761;p44"/>
          <p:cNvSpPr txBox="1"/>
          <p:nvPr/>
        </p:nvSpPr>
        <p:spPr>
          <a:xfrm>
            <a:off x="369138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62" name="Google Shape;2762;p44"/>
          <p:cNvSpPr txBox="1"/>
          <p:nvPr/>
        </p:nvSpPr>
        <p:spPr>
          <a:xfrm>
            <a:off x="41038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63" name="Google Shape;2763;p44"/>
          <p:cNvSpPr txBox="1"/>
          <p:nvPr/>
        </p:nvSpPr>
        <p:spPr>
          <a:xfrm>
            <a:off x="45163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764" name="Google Shape;2764;p44"/>
          <p:cNvSpPr txBox="1"/>
          <p:nvPr/>
        </p:nvSpPr>
        <p:spPr>
          <a:xfrm>
            <a:off x="4920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765" name="Google Shape;2765;p44"/>
          <p:cNvSpPr txBox="1"/>
          <p:nvPr/>
        </p:nvSpPr>
        <p:spPr>
          <a:xfrm>
            <a:off x="53413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766" name="Google Shape;2766;p44"/>
          <p:cNvSpPr txBox="1"/>
          <p:nvPr/>
        </p:nvSpPr>
        <p:spPr>
          <a:xfrm>
            <a:off x="57369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767" name="Google Shape;2767;p44"/>
          <p:cNvSpPr txBox="1"/>
          <p:nvPr/>
        </p:nvSpPr>
        <p:spPr>
          <a:xfrm>
            <a:off x="61494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768" name="Google Shape;2768;p44"/>
          <p:cNvSpPr txBox="1"/>
          <p:nvPr/>
        </p:nvSpPr>
        <p:spPr>
          <a:xfrm>
            <a:off x="2200750" y="21640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2769" name="Google Shape;2769;p44"/>
          <p:cNvSpPr txBox="1"/>
          <p:nvPr/>
        </p:nvSpPr>
        <p:spPr>
          <a:xfrm>
            <a:off x="2200750" y="25717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pic>
        <p:nvPicPr>
          <p:cNvPr id="2774" name="Google Shape;2774;p45"/>
          <p:cNvPicPr preferRelativeResize="0"/>
          <p:nvPr/>
        </p:nvPicPr>
        <p:blipFill>
          <a:blip r:embed="rId3">
            <a:alphaModFix/>
          </a:blip>
          <a:stretch>
            <a:fillRect/>
          </a:stretch>
        </p:blipFill>
        <p:spPr>
          <a:xfrm>
            <a:off x="2801100" y="128975"/>
            <a:ext cx="3780924" cy="918715"/>
          </a:xfrm>
          <a:prstGeom prst="rect">
            <a:avLst/>
          </a:prstGeom>
          <a:noFill/>
          <a:ln>
            <a:noFill/>
          </a:ln>
        </p:spPr>
      </p:pic>
      <p:sp>
        <p:nvSpPr>
          <p:cNvPr id="2775" name="Google Shape;2775;p45"/>
          <p:cNvSpPr txBox="1"/>
          <p:nvPr/>
        </p:nvSpPr>
        <p:spPr>
          <a:xfrm>
            <a:off x="273098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76" name="Google Shape;2776;p45"/>
          <p:cNvSpPr txBox="1"/>
          <p:nvPr/>
        </p:nvSpPr>
        <p:spPr>
          <a:xfrm>
            <a:off x="309749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77" name="Google Shape;2777;p45"/>
          <p:cNvSpPr txBox="1"/>
          <p:nvPr/>
        </p:nvSpPr>
        <p:spPr>
          <a:xfrm>
            <a:off x="348739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78" name="Google Shape;2778;p45"/>
          <p:cNvSpPr txBox="1"/>
          <p:nvPr/>
        </p:nvSpPr>
        <p:spPr>
          <a:xfrm>
            <a:off x="386171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79" name="Google Shape;2779;p45"/>
          <p:cNvSpPr txBox="1"/>
          <p:nvPr/>
        </p:nvSpPr>
        <p:spPr>
          <a:xfrm>
            <a:off x="424381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80" name="Google Shape;2780;p45"/>
          <p:cNvSpPr txBox="1"/>
          <p:nvPr/>
        </p:nvSpPr>
        <p:spPr>
          <a:xfrm>
            <a:off x="4625931"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781" name="Google Shape;2781;p45"/>
          <p:cNvSpPr txBox="1"/>
          <p:nvPr/>
        </p:nvSpPr>
        <p:spPr>
          <a:xfrm>
            <a:off x="500022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782" name="Google Shape;2782;p45"/>
          <p:cNvSpPr txBox="1"/>
          <p:nvPr/>
        </p:nvSpPr>
        <p:spPr>
          <a:xfrm>
            <a:off x="539015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783" name="Google Shape;2783;p45"/>
          <p:cNvSpPr txBox="1"/>
          <p:nvPr/>
        </p:nvSpPr>
        <p:spPr>
          <a:xfrm>
            <a:off x="5756639"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784" name="Google Shape;2784;p45"/>
          <p:cNvSpPr txBox="1"/>
          <p:nvPr/>
        </p:nvSpPr>
        <p:spPr>
          <a:xfrm>
            <a:off x="6138737" y="831611"/>
            <a:ext cx="5157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785" name="Google Shape;2785;p45"/>
          <p:cNvSpPr txBox="1"/>
          <p:nvPr/>
        </p:nvSpPr>
        <p:spPr>
          <a:xfrm>
            <a:off x="2489563" y="251421"/>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S7</a:t>
            </a:r>
            <a:endParaRPr sz="900" b="1">
              <a:latin typeface="Times New Roman"/>
              <a:ea typeface="Times New Roman"/>
              <a:cs typeface="Times New Roman"/>
              <a:sym typeface="Times New Roman"/>
            </a:endParaRPr>
          </a:p>
        </p:txBody>
      </p:sp>
      <p:sp>
        <p:nvSpPr>
          <p:cNvPr id="2786" name="Google Shape;2786;p45"/>
          <p:cNvSpPr txBox="1"/>
          <p:nvPr/>
        </p:nvSpPr>
        <p:spPr>
          <a:xfrm>
            <a:off x="2489563" y="591776"/>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S8</a:t>
            </a:r>
            <a:endParaRPr sz="900" b="1">
              <a:latin typeface="Times New Roman"/>
              <a:ea typeface="Times New Roman"/>
              <a:cs typeface="Times New Roman"/>
              <a:sym typeface="Times New Roman"/>
            </a:endParaRPr>
          </a:p>
        </p:txBody>
      </p:sp>
      <p:pic>
        <p:nvPicPr>
          <p:cNvPr id="2787" name="Google Shape;2787;p45"/>
          <p:cNvPicPr preferRelativeResize="0"/>
          <p:nvPr/>
        </p:nvPicPr>
        <p:blipFill>
          <a:blip r:embed="rId4">
            <a:alphaModFix/>
          </a:blip>
          <a:stretch>
            <a:fillRect/>
          </a:stretch>
        </p:blipFill>
        <p:spPr>
          <a:xfrm>
            <a:off x="2820241" y="2193017"/>
            <a:ext cx="3742627" cy="760283"/>
          </a:xfrm>
          <a:prstGeom prst="rect">
            <a:avLst/>
          </a:prstGeom>
          <a:noFill/>
          <a:ln>
            <a:noFill/>
          </a:ln>
        </p:spPr>
      </p:pic>
      <p:pic>
        <p:nvPicPr>
          <p:cNvPr id="2788" name="Google Shape;2788;p45"/>
          <p:cNvPicPr preferRelativeResize="0"/>
          <p:nvPr/>
        </p:nvPicPr>
        <p:blipFill>
          <a:blip r:embed="rId5">
            <a:alphaModFix/>
          </a:blip>
          <a:stretch>
            <a:fillRect/>
          </a:stretch>
        </p:blipFill>
        <p:spPr>
          <a:xfrm>
            <a:off x="2820241" y="1294500"/>
            <a:ext cx="3742626" cy="760284"/>
          </a:xfrm>
          <a:prstGeom prst="rect">
            <a:avLst/>
          </a:prstGeom>
          <a:noFill/>
          <a:ln>
            <a:noFill/>
          </a:ln>
        </p:spPr>
      </p:pic>
      <p:pic>
        <p:nvPicPr>
          <p:cNvPr id="2789" name="Google Shape;2789;p45"/>
          <p:cNvPicPr preferRelativeResize="0"/>
          <p:nvPr/>
        </p:nvPicPr>
        <p:blipFill>
          <a:blip r:embed="rId6">
            <a:alphaModFix/>
          </a:blip>
          <a:stretch>
            <a:fillRect/>
          </a:stretch>
        </p:blipFill>
        <p:spPr>
          <a:xfrm>
            <a:off x="2820241" y="3091533"/>
            <a:ext cx="3742628" cy="760283"/>
          </a:xfrm>
          <a:prstGeom prst="rect">
            <a:avLst/>
          </a:prstGeom>
          <a:noFill/>
          <a:ln>
            <a:noFill/>
          </a:ln>
        </p:spPr>
      </p:pic>
      <p:sp>
        <p:nvSpPr>
          <p:cNvPr id="2790" name="Google Shape;2790;p45"/>
          <p:cNvSpPr txBox="1"/>
          <p:nvPr/>
        </p:nvSpPr>
        <p:spPr>
          <a:xfrm>
            <a:off x="2213938" y="1480375"/>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1</a:t>
            </a:r>
            <a:r>
              <a:rPr lang="en" sz="1300"/>
              <a:t> </a:t>
            </a:r>
            <a:endParaRPr sz="1300"/>
          </a:p>
        </p:txBody>
      </p:sp>
      <p:sp>
        <p:nvSpPr>
          <p:cNvPr id="2791" name="Google Shape;2791;p45"/>
          <p:cNvSpPr txBox="1"/>
          <p:nvPr/>
        </p:nvSpPr>
        <p:spPr>
          <a:xfrm rot="-1311944">
            <a:off x="2420055" y="1311959"/>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92" name="Google Shape;2792;p45"/>
          <p:cNvSpPr txBox="1"/>
          <p:nvPr/>
        </p:nvSpPr>
        <p:spPr>
          <a:xfrm rot="-1313459">
            <a:off x="2418708" y="1740558"/>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2793" name="Google Shape;2793;p45"/>
          <p:cNvPicPr preferRelativeResize="0"/>
          <p:nvPr/>
        </p:nvPicPr>
        <p:blipFill>
          <a:blip r:embed="rId7">
            <a:alphaModFix/>
          </a:blip>
          <a:stretch>
            <a:fillRect/>
          </a:stretch>
        </p:blipFill>
        <p:spPr>
          <a:xfrm>
            <a:off x="2820241" y="3982019"/>
            <a:ext cx="3742626" cy="768315"/>
          </a:xfrm>
          <a:prstGeom prst="rect">
            <a:avLst/>
          </a:prstGeom>
          <a:noFill/>
          <a:ln>
            <a:noFill/>
          </a:ln>
        </p:spPr>
      </p:pic>
      <p:sp>
        <p:nvSpPr>
          <p:cNvPr id="2794" name="Google Shape;2794;p45"/>
          <p:cNvSpPr txBox="1"/>
          <p:nvPr/>
        </p:nvSpPr>
        <p:spPr>
          <a:xfrm>
            <a:off x="278194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95" name="Google Shape;2795;p45"/>
          <p:cNvSpPr txBox="1"/>
          <p:nvPr/>
        </p:nvSpPr>
        <p:spPr>
          <a:xfrm>
            <a:off x="314181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96" name="Google Shape;2796;p45"/>
          <p:cNvSpPr txBox="1"/>
          <p:nvPr/>
        </p:nvSpPr>
        <p:spPr>
          <a:xfrm>
            <a:off x="352464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97" name="Google Shape;2797;p45"/>
          <p:cNvSpPr txBox="1"/>
          <p:nvPr/>
        </p:nvSpPr>
        <p:spPr>
          <a:xfrm>
            <a:off x="3892172"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98" name="Google Shape;2798;p45"/>
          <p:cNvSpPr txBox="1"/>
          <p:nvPr/>
        </p:nvSpPr>
        <p:spPr>
          <a:xfrm>
            <a:off x="426733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99" name="Google Shape;2799;p45"/>
          <p:cNvSpPr txBox="1"/>
          <p:nvPr/>
        </p:nvSpPr>
        <p:spPr>
          <a:xfrm>
            <a:off x="46425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800" name="Google Shape;2800;p45"/>
          <p:cNvSpPr txBox="1"/>
          <p:nvPr/>
        </p:nvSpPr>
        <p:spPr>
          <a:xfrm>
            <a:off x="501003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801" name="Google Shape;2801;p45"/>
          <p:cNvSpPr txBox="1"/>
          <p:nvPr/>
        </p:nvSpPr>
        <p:spPr>
          <a:xfrm>
            <a:off x="5392887"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802" name="Google Shape;2802;p45"/>
          <p:cNvSpPr txBox="1"/>
          <p:nvPr/>
        </p:nvSpPr>
        <p:spPr>
          <a:xfrm>
            <a:off x="57527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803" name="Google Shape;2803;p45"/>
          <p:cNvSpPr txBox="1"/>
          <p:nvPr/>
        </p:nvSpPr>
        <p:spPr>
          <a:xfrm>
            <a:off x="6127875" y="4673975"/>
            <a:ext cx="5238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804" name="Google Shape;2804;p45"/>
          <p:cNvSpPr txBox="1"/>
          <p:nvPr/>
        </p:nvSpPr>
        <p:spPr>
          <a:xfrm>
            <a:off x="3813914" y="9866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(a) Inter-Subject Variations</a:t>
            </a:r>
            <a:endParaRPr sz="400" b="1">
              <a:latin typeface="Times New Roman"/>
              <a:ea typeface="Times New Roman"/>
              <a:cs typeface="Times New Roman"/>
              <a:sym typeface="Times New Roman"/>
            </a:endParaRPr>
          </a:p>
        </p:txBody>
      </p:sp>
      <p:sp>
        <p:nvSpPr>
          <p:cNvPr id="2805" name="Google Shape;2805;p45"/>
          <p:cNvSpPr txBox="1"/>
          <p:nvPr/>
        </p:nvSpPr>
        <p:spPr>
          <a:xfrm>
            <a:off x="3807814" y="48204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(b) Intra-Subject Variations</a:t>
            </a:r>
            <a:endParaRPr sz="400" b="1">
              <a:latin typeface="Times New Roman"/>
              <a:ea typeface="Times New Roman"/>
              <a:cs typeface="Times New Roman"/>
              <a:sym typeface="Times New Roman"/>
            </a:endParaRPr>
          </a:p>
        </p:txBody>
      </p:sp>
      <p:sp>
        <p:nvSpPr>
          <p:cNvPr id="2806" name="Google Shape;2806;p45"/>
          <p:cNvSpPr txBox="1"/>
          <p:nvPr/>
        </p:nvSpPr>
        <p:spPr>
          <a:xfrm>
            <a:off x="2213938" y="2358763"/>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2</a:t>
            </a:r>
            <a:r>
              <a:rPr lang="en" sz="1300"/>
              <a:t> </a:t>
            </a:r>
            <a:endParaRPr sz="1300"/>
          </a:p>
        </p:txBody>
      </p:sp>
      <p:sp>
        <p:nvSpPr>
          <p:cNvPr id="2807" name="Google Shape;2807;p45"/>
          <p:cNvSpPr txBox="1"/>
          <p:nvPr/>
        </p:nvSpPr>
        <p:spPr>
          <a:xfrm rot="-1311944">
            <a:off x="2420055" y="2190346"/>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08" name="Google Shape;2808;p45"/>
          <p:cNvSpPr txBox="1"/>
          <p:nvPr/>
        </p:nvSpPr>
        <p:spPr>
          <a:xfrm rot="-1313459">
            <a:off x="2418708" y="2618945"/>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09" name="Google Shape;2809;p45"/>
          <p:cNvSpPr txBox="1"/>
          <p:nvPr/>
        </p:nvSpPr>
        <p:spPr>
          <a:xfrm>
            <a:off x="2213938" y="328623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3</a:t>
            </a:r>
            <a:r>
              <a:rPr lang="en" sz="1300"/>
              <a:t> </a:t>
            </a:r>
            <a:endParaRPr sz="1300"/>
          </a:p>
        </p:txBody>
      </p:sp>
      <p:sp>
        <p:nvSpPr>
          <p:cNvPr id="2810" name="Google Shape;2810;p45"/>
          <p:cNvSpPr txBox="1"/>
          <p:nvPr/>
        </p:nvSpPr>
        <p:spPr>
          <a:xfrm rot="-1311944">
            <a:off x="2420055" y="311782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11" name="Google Shape;2811;p45"/>
          <p:cNvSpPr txBox="1"/>
          <p:nvPr/>
        </p:nvSpPr>
        <p:spPr>
          <a:xfrm rot="-1313459">
            <a:off x="2418708" y="354642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12" name="Google Shape;2812;p45"/>
          <p:cNvSpPr txBox="1"/>
          <p:nvPr/>
        </p:nvSpPr>
        <p:spPr>
          <a:xfrm>
            <a:off x="2213938" y="419358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4</a:t>
            </a:r>
            <a:r>
              <a:rPr lang="en" sz="1300"/>
              <a:t> </a:t>
            </a:r>
            <a:endParaRPr sz="1300"/>
          </a:p>
        </p:txBody>
      </p:sp>
      <p:sp>
        <p:nvSpPr>
          <p:cNvPr id="2813" name="Google Shape;2813;p45"/>
          <p:cNvSpPr txBox="1"/>
          <p:nvPr/>
        </p:nvSpPr>
        <p:spPr>
          <a:xfrm rot="-1311944">
            <a:off x="2420055" y="402517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14" name="Google Shape;2814;p45"/>
          <p:cNvSpPr txBox="1"/>
          <p:nvPr/>
        </p:nvSpPr>
        <p:spPr>
          <a:xfrm rot="-1313459">
            <a:off x="2418708" y="445377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pic>
        <p:nvPicPr>
          <p:cNvPr id="2819" name="Google Shape;2819;p46"/>
          <p:cNvPicPr preferRelativeResize="0"/>
          <p:nvPr/>
        </p:nvPicPr>
        <p:blipFill>
          <a:blip r:embed="rId3">
            <a:alphaModFix/>
          </a:blip>
          <a:stretch>
            <a:fillRect/>
          </a:stretch>
        </p:blipFill>
        <p:spPr>
          <a:xfrm>
            <a:off x="3033408" y="65350"/>
            <a:ext cx="3753708" cy="975777"/>
          </a:xfrm>
          <a:prstGeom prst="rect">
            <a:avLst/>
          </a:prstGeom>
          <a:noFill/>
          <a:ln>
            <a:noFill/>
          </a:ln>
        </p:spPr>
      </p:pic>
      <p:sp>
        <p:nvSpPr>
          <p:cNvPr id="2820" name="Google Shape;2820;p46"/>
          <p:cNvSpPr txBox="1"/>
          <p:nvPr/>
        </p:nvSpPr>
        <p:spPr>
          <a:xfrm>
            <a:off x="299341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821" name="Google Shape;2821;p46"/>
          <p:cNvSpPr txBox="1"/>
          <p:nvPr/>
        </p:nvSpPr>
        <p:spPr>
          <a:xfrm>
            <a:off x="335434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822" name="Google Shape;2822;p46"/>
          <p:cNvSpPr txBox="1"/>
          <p:nvPr/>
        </p:nvSpPr>
        <p:spPr>
          <a:xfrm>
            <a:off x="373831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823" name="Google Shape;2823;p46"/>
          <p:cNvSpPr txBox="1"/>
          <p:nvPr/>
        </p:nvSpPr>
        <p:spPr>
          <a:xfrm>
            <a:off x="410692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824" name="Google Shape;2824;p46"/>
          <p:cNvSpPr txBox="1"/>
          <p:nvPr/>
        </p:nvSpPr>
        <p:spPr>
          <a:xfrm>
            <a:off x="4483206"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825" name="Google Shape;2825;p46"/>
          <p:cNvSpPr txBox="1"/>
          <p:nvPr/>
        </p:nvSpPr>
        <p:spPr>
          <a:xfrm>
            <a:off x="485950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826" name="Google Shape;2826;p46"/>
          <p:cNvSpPr txBox="1"/>
          <p:nvPr/>
        </p:nvSpPr>
        <p:spPr>
          <a:xfrm>
            <a:off x="5228100"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827" name="Google Shape;2827;p46"/>
          <p:cNvSpPr txBox="1"/>
          <p:nvPr/>
        </p:nvSpPr>
        <p:spPr>
          <a:xfrm>
            <a:off x="561208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828" name="Google Shape;2828;p46"/>
          <p:cNvSpPr txBox="1"/>
          <p:nvPr/>
        </p:nvSpPr>
        <p:spPr>
          <a:xfrm>
            <a:off x="5972994"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829" name="Google Shape;2829;p46"/>
          <p:cNvSpPr txBox="1"/>
          <p:nvPr/>
        </p:nvSpPr>
        <p:spPr>
          <a:xfrm>
            <a:off x="634927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830" name="Google Shape;2830;p46"/>
          <p:cNvSpPr txBox="1"/>
          <p:nvPr/>
        </p:nvSpPr>
        <p:spPr>
          <a:xfrm>
            <a:off x="2747100" y="238160"/>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2831" name="Google Shape;2831;p46"/>
          <p:cNvSpPr txBox="1"/>
          <p:nvPr/>
        </p:nvSpPr>
        <p:spPr>
          <a:xfrm>
            <a:off x="2747100" y="596752"/>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pic>
        <p:nvPicPr>
          <p:cNvPr id="2832" name="Google Shape;2832;p46"/>
          <p:cNvPicPr preferRelativeResize="0"/>
          <p:nvPr/>
        </p:nvPicPr>
        <p:blipFill>
          <a:blip r:embed="rId4">
            <a:alphaModFix/>
          </a:blip>
          <a:stretch>
            <a:fillRect/>
          </a:stretch>
        </p:blipFill>
        <p:spPr>
          <a:xfrm>
            <a:off x="3075168" y="2140546"/>
            <a:ext cx="3711116" cy="688744"/>
          </a:xfrm>
          <a:prstGeom prst="rect">
            <a:avLst/>
          </a:prstGeom>
          <a:noFill/>
          <a:ln>
            <a:noFill/>
          </a:ln>
        </p:spPr>
      </p:pic>
      <p:pic>
        <p:nvPicPr>
          <p:cNvPr id="2833" name="Google Shape;2833;p46"/>
          <p:cNvPicPr preferRelativeResize="0"/>
          <p:nvPr/>
        </p:nvPicPr>
        <p:blipFill>
          <a:blip r:embed="rId5">
            <a:alphaModFix/>
          </a:blip>
          <a:stretch>
            <a:fillRect/>
          </a:stretch>
        </p:blipFill>
        <p:spPr>
          <a:xfrm>
            <a:off x="3075168" y="1326575"/>
            <a:ext cx="3711114" cy="688744"/>
          </a:xfrm>
          <a:prstGeom prst="rect">
            <a:avLst/>
          </a:prstGeom>
          <a:noFill/>
          <a:ln>
            <a:noFill/>
          </a:ln>
        </p:spPr>
      </p:pic>
      <p:pic>
        <p:nvPicPr>
          <p:cNvPr id="2834" name="Google Shape;2834;p46"/>
          <p:cNvPicPr preferRelativeResize="0"/>
          <p:nvPr/>
        </p:nvPicPr>
        <p:blipFill>
          <a:blip r:embed="rId6">
            <a:alphaModFix/>
          </a:blip>
          <a:stretch>
            <a:fillRect/>
          </a:stretch>
        </p:blipFill>
        <p:spPr>
          <a:xfrm>
            <a:off x="3075168" y="2954516"/>
            <a:ext cx="3711115" cy="688744"/>
          </a:xfrm>
          <a:prstGeom prst="rect">
            <a:avLst/>
          </a:prstGeom>
          <a:noFill/>
          <a:ln>
            <a:noFill/>
          </a:ln>
        </p:spPr>
      </p:pic>
      <p:sp>
        <p:nvSpPr>
          <p:cNvPr id="2835" name="Google Shape;2835;p46"/>
          <p:cNvSpPr txBox="1"/>
          <p:nvPr/>
        </p:nvSpPr>
        <p:spPr>
          <a:xfrm>
            <a:off x="2387925" y="1514414"/>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2836" name="Google Shape;2836;p46"/>
          <p:cNvSpPr txBox="1"/>
          <p:nvPr/>
        </p:nvSpPr>
        <p:spPr>
          <a:xfrm rot="-1208045">
            <a:off x="2690787" y="1411785"/>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37" name="Google Shape;2837;p46"/>
          <p:cNvSpPr txBox="1"/>
          <p:nvPr/>
        </p:nvSpPr>
        <p:spPr>
          <a:xfrm rot="-1208178">
            <a:off x="2693331" y="1745043"/>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38" name="Google Shape;2838;p46"/>
          <p:cNvSpPr txBox="1"/>
          <p:nvPr/>
        </p:nvSpPr>
        <p:spPr>
          <a:xfrm>
            <a:off x="2387925" y="2314580"/>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2839" name="Google Shape;2839;p46"/>
          <p:cNvSpPr txBox="1"/>
          <p:nvPr/>
        </p:nvSpPr>
        <p:spPr>
          <a:xfrm rot="-1208045">
            <a:off x="2690787" y="2211952"/>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40" name="Google Shape;2840;p46"/>
          <p:cNvSpPr txBox="1"/>
          <p:nvPr/>
        </p:nvSpPr>
        <p:spPr>
          <a:xfrm rot="-1208178">
            <a:off x="2693331" y="2545209"/>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41" name="Google Shape;2841;p46"/>
          <p:cNvSpPr txBox="1"/>
          <p:nvPr/>
        </p:nvSpPr>
        <p:spPr>
          <a:xfrm>
            <a:off x="2387925" y="3142355"/>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2842" name="Google Shape;2842;p46"/>
          <p:cNvSpPr txBox="1"/>
          <p:nvPr/>
        </p:nvSpPr>
        <p:spPr>
          <a:xfrm rot="-1208045">
            <a:off x="2690787" y="303972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43" name="Google Shape;2843;p46"/>
          <p:cNvSpPr txBox="1"/>
          <p:nvPr/>
        </p:nvSpPr>
        <p:spPr>
          <a:xfrm rot="-1208178">
            <a:off x="2693331" y="337298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44" name="Google Shape;2844;p46"/>
          <p:cNvSpPr txBox="1"/>
          <p:nvPr/>
        </p:nvSpPr>
        <p:spPr>
          <a:xfrm>
            <a:off x="2387925" y="3956326"/>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2845" name="Google Shape;2845;p46"/>
          <p:cNvSpPr txBox="1"/>
          <p:nvPr/>
        </p:nvSpPr>
        <p:spPr>
          <a:xfrm rot="-1208045">
            <a:off x="2690787" y="385369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46" name="Google Shape;2846;p46"/>
          <p:cNvSpPr txBox="1"/>
          <p:nvPr/>
        </p:nvSpPr>
        <p:spPr>
          <a:xfrm rot="-1208178">
            <a:off x="2693331" y="418695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2847" name="Google Shape;2847;p46"/>
          <p:cNvPicPr preferRelativeResize="0"/>
          <p:nvPr/>
        </p:nvPicPr>
        <p:blipFill>
          <a:blip r:embed="rId7">
            <a:alphaModFix/>
          </a:blip>
          <a:stretch>
            <a:fillRect/>
          </a:stretch>
        </p:blipFill>
        <p:spPr>
          <a:xfrm>
            <a:off x="3075168" y="3761211"/>
            <a:ext cx="3711114" cy="696021"/>
          </a:xfrm>
          <a:prstGeom prst="rect">
            <a:avLst/>
          </a:prstGeom>
          <a:noFill/>
          <a:ln>
            <a:noFill/>
          </a:ln>
        </p:spPr>
      </p:pic>
      <p:sp>
        <p:nvSpPr>
          <p:cNvPr id="2848" name="Google Shape;2848;p46"/>
          <p:cNvSpPr txBox="1"/>
          <p:nvPr/>
        </p:nvSpPr>
        <p:spPr>
          <a:xfrm>
            <a:off x="3037198"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849" name="Google Shape;2849;p46"/>
          <p:cNvSpPr txBox="1"/>
          <p:nvPr/>
        </p:nvSpPr>
        <p:spPr>
          <a:xfrm>
            <a:off x="339403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850" name="Google Shape;2850;p46"/>
          <p:cNvSpPr txBox="1"/>
          <p:nvPr/>
        </p:nvSpPr>
        <p:spPr>
          <a:xfrm>
            <a:off x="3773640"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851" name="Google Shape;2851;p46"/>
          <p:cNvSpPr txBox="1"/>
          <p:nvPr/>
        </p:nvSpPr>
        <p:spPr>
          <a:xfrm>
            <a:off x="413807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852" name="Google Shape;2852;p46"/>
          <p:cNvSpPr txBox="1"/>
          <p:nvPr/>
        </p:nvSpPr>
        <p:spPr>
          <a:xfrm>
            <a:off x="4510082"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853" name="Google Shape;2853;p46"/>
          <p:cNvSpPr txBox="1"/>
          <p:nvPr/>
        </p:nvSpPr>
        <p:spPr>
          <a:xfrm>
            <a:off x="488211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854" name="Google Shape;2854;p46"/>
          <p:cNvSpPr txBox="1"/>
          <p:nvPr/>
        </p:nvSpPr>
        <p:spPr>
          <a:xfrm>
            <a:off x="524652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855" name="Google Shape;2855;p46"/>
          <p:cNvSpPr txBox="1"/>
          <p:nvPr/>
        </p:nvSpPr>
        <p:spPr>
          <a:xfrm>
            <a:off x="562615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856" name="Google Shape;2856;p46"/>
          <p:cNvSpPr txBox="1"/>
          <p:nvPr/>
        </p:nvSpPr>
        <p:spPr>
          <a:xfrm>
            <a:off x="5982965"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857" name="Google Shape;2857;p46"/>
          <p:cNvSpPr txBox="1"/>
          <p:nvPr/>
        </p:nvSpPr>
        <p:spPr>
          <a:xfrm>
            <a:off x="6354974"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858" name="Google Shape;2858;p46"/>
          <p:cNvSpPr txBox="1"/>
          <p:nvPr/>
        </p:nvSpPr>
        <p:spPr>
          <a:xfrm>
            <a:off x="4408075" y="1098700"/>
            <a:ext cx="748800" cy="19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pic>
        <p:nvPicPr>
          <p:cNvPr id="2863" name="Google Shape;2863;p47"/>
          <p:cNvPicPr preferRelativeResize="0"/>
          <p:nvPr/>
        </p:nvPicPr>
        <p:blipFill>
          <a:blip r:embed="rId3">
            <a:alphaModFix/>
          </a:blip>
          <a:stretch>
            <a:fillRect/>
          </a:stretch>
        </p:blipFill>
        <p:spPr>
          <a:xfrm>
            <a:off x="-155525" y="309250"/>
            <a:ext cx="9144001" cy="48342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48"/>
          <p:cNvSpPr/>
          <p:nvPr/>
        </p:nvSpPr>
        <p:spPr>
          <a:xfrm flipH="1">
            <a:off x="3141700" y="361150"/>
            <a:ext cx="1057800" cy="1046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8"/>
          <p:cNvSpPr/>
          <p:nvPr/>
        </p:nvSpPr>
        <p:spPr>
          <a:xfrm flipH="1">
            <a:off x="2947522" y="491998"/>
            <a:ext cx="1057800" cy="1046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8"/>
          <p:cNvSpPr/>
          <p:nvPr/>
        </p:nvSpPr>
        <p:spPr>
          <a:xfrm flipH="1">
            <a:off x="2748673" y="607883"/>
            <a:ext cx="1057800" cy="10464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8"/>
          <p:cNvSpPr/>
          <p:nvPr/>
        </p:nvSpPr>
        <p:spPr>
          <a:xfrm flipH="1">
            <a:off x="2582705" y="770444"/>
            <a:ext cx="1057800" cy="10464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8"/>
          <p:cNvSpPr/>
          <p:nvPr/>
        </p:nvSpPr>
        <p:spPr>
          <a:xfrm flipH="1">
            <a:off x="2383801" y="915067"/>
            <a:ext cx="1057800" cy="10464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8"/>
          <p:cNvSpPr/>
          <p:nvPr/>
        </p:nvSpPr>
        <p:spPr>
          <a:xfrm>
            <a:off x="781300" y="2645000"/>
            <a:ext cx="7935000" cy="226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ERSP</a:t>
            </a:r>
            <a:endParaRPr/>
          </a:p>
        </p:txBody>
      </p:sp>
      <p:cxnSp>
        <p:nvCxnSpPr>
          <p:cNvPr id="2874" name="Google Shape;2874;p48"/>
          <p:cNvCxnSpPr/>
          <p:nvPr/>
        </p:nvCxnSpPr>
        <p:spPr>
          <a:xfrm>
            <a:off x="1281825" y="2645000"/>
            <a:ext cx="0" cy="2262600"/>
          </a:xfrm>
          <a:prstGeom prst="straightConnector1">
            <a:avLst/>
          </a:prstGeom>
          <a:noFill/>
          <a:ln w="9525" cap="flat" cmpd="sng">
            <a:solidFill>
              <a:schemeClr val="dk2"/>
            </a:solidFill>
            <a:prstDash val="solid"/>
            <a:round/>
            <a:headEnd type="none" w="med" len="med"/>
            <a:tailEnd type="none" w="med" len="med"/>
          </a:ln>
        </p:spPr>
      </p:cxnSp>
      <p:cxnSp>
        <p:nvCxnSpPr>
          <p:cNvPr id="2875" name="Google Shape;2875;p48"/>
          <p:cNvCxnSpPr/>
          <p:nvPr/>
        </p:nvCxnSpPr>
        <p:spPr>
          <a:xfrm>
            <a:off x="781300" y="4614575"/>
            <a:ext cx="7935000" cy="0"/>
          </a:xfrm>
          <a:prstGeom prst="straightConnector1">
            <a:avLst/>
          </a:prstGeom>
          <a:noFill/>
          <a:ln w="9525" cap="flat" cmpd="sng">
            <a:solidFill>
              <a:schemeClr val="dk2"/>
            </a:solidFill>
            <a:prstDash val="solid"/>
            <a:round/>
            <a:headEnd type="none" w="med" len="med"/>
            <a:tailEnd type="none" w="med" len="med"/>
          </a:ln>
        </p:spPr>
      </p:cxnSp>
      <p:sp>
        <p:nvSpPr>
          <p:cNvPr id="2876" name="Google Shape;2876;p48"/>
          <p:cNvSpPr txBox="1"/>
          <p:nvPr/>
        </p:nvSpPr>
        <p:spPr>
          <a:xfrm>
            <a:off x="4199500" y="45643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
        <p:nvSpPr>
          <p:cNvPr id="2877" name="Google Shape;2877;p48"/>
          <p:cNvSpPr txBox="1"/>
          <p:nvPr/>
        </p:nvSpPr>
        <p:spPr>
          <a:xfrm rot="-5400000">
            <a:off x="455800" y="34412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Frequency</a:t>
            </a:r>
            <a:endParaRPr/>
          </a:p>
        </p:txBody>
      </p:sp>
      <p:sp>
        <p:nvSpPr>
          <p:cNvPr id="2878" name="Google Shape;2878;p48"/>
          <p:cNvSpPr/>
          <p:nvPr/>
        </p:nvSpPr>
        <p:spPr>
          <a:xfrm>
            <a:off x="1432375" y="4272675"/>
            <a:ext cx="7088700" cy="2916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Delta</a:t>
            </a:r>
            <a:endParaRPr/>
          </a:p>
        </p:txBody>
      </p:sp>
      <p:sp>
        <p:nvSpPr>
          <p:cNvPr id="2879" name="Google Shape;2879;p48"/>
          <p:cNvSpPr/>
          <p:nvPr/>
        </p:nvSpPr>
        <p:spPr>
          <a:xfrm>
            <a:off x="1432375" y="3930775"/>
            <a:ext cx="7088700" cy="2916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Theta</a:t>
            </a:r>
            <a:endParaRPr/>
          </a:p>
        </p:txBody>
      </p:sp>
      <p:sp>
        <p:nvSpPr>
          <p:cNvPr id="2880" name="Google Shape;2880;p48"/>
          <p:cNvSpPr/>
          <p:nvPr/>
        </p:nvSpPr>
        <p:spPr>
          <a:xfrm>
            <a:off x="1432375" y="3588875"/>
            <a:ext cx="7088700" cy="2916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Alpha</a:t>
            </a:r>
            <a:endParaRPr/>
          </a:p>
        </p:txBody>
      </p:sp>
      <p:sp>
        <p:nvSpPr>
          <p:cNvPr id="2881" name="Google Shape;2881;p48"/>
          <p:cNvSpPr/>
          <p:nvPr/>
        </p:nvSpPr>
        <p:spPr>
          <a:xfrm>
            <a:off x="1432375" y="3198250"/>
            <a:ext cx="7088700" cy="291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Beta</a:t>
            </a:r>
            <a:endParaRPr/>
          </a:p>
        </p:txBody>
      </p:sp>
      <p:sp>
        <p:nvSpPr>
          <p:cNvPr id="2882" name="Google Shape;2882;p48"/>
          <p:cNvSpPr/>
          <p:nvPr/>
        </p:nvSpPr>
        <p:spPr>
          <a:xfrm>
            <a:off x="1432375" y="2800313"/>
            <a:ext cx="7088700" cy="291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Gamma</a:t>
            </a:r>
            <a:endParaRPr/>
          </a:p>
        </p:txBody>
      </p:sp>
      <p:cxnSp>
        <p:nvCxnSpPr>
          <p:cNvPr id="2883" name="Google Shape;2883;p48"/>
          <p:cNvCxnSpPr/>
          <p:nvPr/>
        </p:nvCxnSpPr>
        <p:spPr>
          <a:xfrm>
            <a:off x="2392700" y="4915625"/>
            <a:ext cx="0" cy="0"/>
          </a:xfrm>
          <a:prstGeom prst="straightConnector1">
            <a:avLst/>
          </a:prstGeom>
          <a:noFill/>
          <a:ln w="9525" cap="flat" cmpd="sng">
            <a:solidFill>
              <a:schemeClr val="dk2"/>
            </a:solidFill>
            <a:prstDash val="solid"/>
            <a:round/>
            <a:headEnd type="none" w="med" len="med"/>
            <a:tailEnd type="none" w="med" len="med"/>
          </a:ln>
        </p:spPr>
      </p:cxnSp>
      <p:cxnSp>
        <p:nvCxnSpPr>
          <p:cNvPr id="2884" name="Google Shape;2884;p48"/>
          <p:cNvCxnSpPr/>
          <p:nvPr/>
        </p:nvCxnSpPr>
        <p:spPr>
          <a:xfrm rot="10800000">
            <a:off x="2697975" y="2800325"/>
            <a:ext cx="0" cy="1764000"/>
          </a:xfrm>
          <a:prstGeom prst="straightConnector1">
            <a:avLst/>
          </a:prstGeom>
          <a:noFill/>
          <a:ln w="19050" cap="flat" cmpd="sng">
            <a:solidFill>
              <a:schemeClr val="dk1"/>
            </a:solidFill>
            <a:prstDash val="solid"/>
            <a:round/>
            <a:headEnd type="none" w="med" len="med"/>
            <a:tailEnd type="none" w="med" len="med"/>
          </a:ln>
        </p:spPr>
      </p:cxnSp>
      <p:cxnSp>
        <p:nvCxnSpPr>
          <p:cNvPr id="2885" name="Google Shape;2885;p48"/>
          <p:cNvCxnSpPr/>
          <p:nvPr/>
        </p:nvCxnSpPr>
        <p:spPr>
          <a:xfrm rot="10800000" flipH="1">
            <a:off x="2697975" y="2059438"/>
            <a:ext cx="268500" cy="642900"/>
          </a:xfrm>
          <a:prstGeom prst="straightConnector1">
            <a:avLst/>
          </a:prstGeom>
          <a:noFill/>
          <a:ln w="9525" cap="flat" cmpd="sng">
            <a:solidFill>
              <a:schemeClr val="dk1"/>
            </a:solidFill>
            <a:prstDash val="solid"/>
            <a:round/>
            <a:headEnd type="none" w="med" len="med"/>
            <a:tailEnd type="triangle" w="med" len="med"/>
          </a:ln>
        </p:spPr>
      </p:cxnSp>
      <p:sp>
        <p:nvSpPr>
          <p:cNvPr id="2886" name="Google Shape;2886;p48"/>
          <p:cNvSpPr/>
          <p:nvPr/>
        </p:nvSpPr>
        <p:spPr>
          <a:xfrm flipH="1">
            <a:off x="5327250" y="308300"/>
            <a:ext cx="1054200" cy="10701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8"/>
          <p:cNvSpPr/>
          <p:nvPr/>
        </p:nvSpPr>
        <p:spPr>
          <a:xfrm flipH="1">
            <a:off x="5133751" y="442094"/>
            <a:ext cx="1054200" cy="10701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8"/>
          <p:cNvSpPr/>
          <p:nvPr/>
        </p:nvSpPr>
        <p:spPr>
          <a:xfrm flipH="1">
            <a:off x="4935598" y="560587"/>
            <a:ext cx="1054200" cy="10701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8"/>
          <p:cNvSpPr/>
          <p:nvPr/>
        </p:nvSpPr>
        <p:spPr>
          <a:xfrm flipH="1">
            <a:off x="4770210" y="726808"/>
            <a:ext cx="1054200" cy="10701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8"/>
          <p:cNvSpPr/>
          <p:nvPr/>
        </p:nvSpPr>
        <p:spPr>
          <a:xfrm flipH="1">
            <a:off x="4572002" y="874686"/>
            <a:ext cx="1054200" cy="10701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1" name="Google Shape;2891;p48"/>
          <p:cNvCxnSpPr/>
          <p:nvPr/>
        </p:nvCxnSpPr>
        <p:spPr>
          <a:xfrm rot="10800000" flipH="1">
            <a:off x="4923750" y="2051100"/>
            <a:ext cx="268500" cy="642900"/>
          </a:xfrm>
          <a:prstGeom prst="straightConnector1">
            <a:avLst/>
          </a:prstGeom>
          <a:noFill/>
          <a:ln w="9525" cap="flat" cmpd="sng">
            <a:solidFill>
              <a:schemeClr val="dk1"/>
            </a:solidFill>
            <a:prstDash val="solid"/>
            <a:round/>
            <a:headEnd type="none" w="med" len="med"/>
            <a:tailEnd type="triangle" w="med" len="med"/>
          </a:ln>
        </p:spPr>
      </p:cxnSp>
      <p:cxnSp>
        <p:nvCxnSpPr>
          <p:cNvPr id="2892" name="Google Shape;2892;p48"/>
          <p:cNvCxnSpPr/>
          <p:nvPr/>
        </p:nvCxnSpPr>
        <p:spPr>
          <a:xfrm rot="10800000">
            <a:off x="4923750" y="2800325"/>
            <a:ext cx="0" cy="1764000"/>
          </a:xfrm>
          <a:prstGeom prst="straightConnector1">
            <a:avLst/>
          </a:prstGeom>
          <a:noFill/>
          <a:ln w="19050" cap="flat" cmpd="sng">
            <a:solidFill>
              <a:schemeClr val="dk1"/>
            </a:solidFill>
            <a:prstDash val="solid"/>
            <a:round/>
            <a:headEnd type="none" w="med" len="med"/>
            <a:tailEnd type="none" w="med" len="med"/>
          </a:ln>
        </p:spPr>
      </p:cxnSp>
      <p:sp>
        <p:nvSpPr>
          <p:cNvPr id="2893" name="Google Shape;2893;p48"/>
          <p:cNvSpPr/>
          <p:nvPr/>
        </p:nvSpPr>
        <p:spPr>
          <a:xfrm>
            <a:off x="5493400" y="2311125"/>
            <a:ext cx="3222900" cy="37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ERSP:Event-Related Spectral Power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p49"/>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899" name="Google Shape;2899;p49"/>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0" name="Google Shape;2900;p49"/>
          <p:cNvCxnSpPr>
            <a:stCxn id="2898" idx="3"/>
            <a:endCxn id="2899"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1" name="Google Shape;2901;p49"/>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02" name="Google Shape;2902;p49"/>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3" name="Google Shape;2903;p49"/>
          <p:cNvCxnSpPr>
            <a:stCxn id="2901" idx="3"/>
            <a:endCxn id="2902"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04" name="Google Shape;2904;p49"/>
          <p:cNvCxnSpPr>
            <a:stCxn id="2899" idx="3"/>
            <a:endCxn id="2901"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5" name="Google Shape;2905;p49"/>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6" name="Google Shape;2906;p49"/>
          <p:cNvCxnSpPr>
            <a:stCxn id="2902" idx="3"/>
            <a:endCxn id="2905"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07" name="Google Shape;2907;p49"/>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08" name="Google Shape;2908;p49"/>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9" name="Google Shape;2909;p49"/>
          <p:cNvCxnSpPr>
            <a:stCxn id="2907" idx="3"/>
            <a:endCxn id="2908"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0" name="Google Shape;2910;p49"/>
          <p:cNvCxnSpPr>
            <a:stCxn id="2905" idx="3"/>
            <a:endCxn id="2907"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1" name="Google Shape;2911;p49"/>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12" name="Google Shape;2912;p49"/>
          <p:cNvCxnSpPr>
            <a:stCxn id="2913" idx="0"/>
            <a:endCxn id="2898"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2913" name="Google Shape;2913;p49"/>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4" name="Google Shape;2914;p49"/>
          <p:cNvCxnSpPr>
            <a:stCxn id="2915" idx="0"/>
            <a:endCxn id="2899"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2915" name="Google Shape;2915;p49"/>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6" name="Google Shape;2916;p49"/>
          <p:cNvCxnSpPr>
            <a:stCxn id="2917" idx="0"/>
            <a:endCxn id="2901"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2917" name="Google Shape;2917;p49"/>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8" name="Google Shape;2918;p49"/>
          <p:cNvCxnSpPr>
            <a:stCxn id="2919" idx="0"/>
            <a:endCxn id="2902"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2919" name="Google Shape;2919;p49"/>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0" name="Google Shape;2920;p49"/>
          <p:cNvCxnSpPr>
            <a:stCxn id="2921" idx="0"/>
            <a:endCxn id="2905"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2921" name="Google Shape;2921;p49"/>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2" name="Google Shape;2922;p49"/>
          <p:cNvCxnSpPr>
            <a:stCxn id="2923" idx="0"/>
            <a:endCxn id="2907"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3" name="Google Shape;2923;p49"/>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4" name="Google Shape;2924;p49"/>
          <p:cNvCxnSpPr>
            <a:stCxn id="2925" idx="0"/>
            <a:endCxn id="2908"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5" name="Google Shape;2925;p49"/>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7" name="Google Shape;2927;p49"/>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8" name="Google Shape;2928;p49"/>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9" name="Google Shape;2929;p49"/>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0" name="Google Shape;2930;p49"/>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1" name="Google Shape;2931;p49"/>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2" name="Google Shape;2932;p49"/>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3" name="Google Shape;2933;p49"/>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934" name="Google Shape;2934;p49"/>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2935" name="Google Shape;2935;p49"/>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36" name="Google Shape;2936;p49"/>
          <p:cNvCxnSpPr>
            <a:endCxn id="2935"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37" name="Google Shape;2937;p49"/>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38" name="Google Shape;2938;p49"/>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39" name="Google Shape;2939;p49"/>
          <p:cNvCxnSpPr>
            <a:stCxn id="2937" idx="3"/>
            <a:endCxn id="2938"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0" name="Google Shape;2940;p49"/>
          <p:cNvCxnSpPr>
            <a:stCxn id="2935" idx="3"/>
            <a:endCxn id="2937"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1" name="Google Shape;2941;p49"/>
          <p:cNvCxnSpPr>
            <a:stCxn id="2942" idx="0"/>
            <a:endCxn id="2935"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2" name="Google Shape;2942;p49"/>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3" name="Google Shape;2943;p49"/>
          <p:cNvCxnSpPr>
            <a:stCxn id="2944" idx="0"/>
            <a:endCxn id="2937"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2944" name="Google Shape;2944;p49"/>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5" name="Google Shape;2945;p49"/>
          <p:cNvCxnSpPr>
            <a:stCxn id="2946" idx="0"/>
            <a:endCxn id="2938"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6" name="Google Shape;2946;p49"/>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48" name="Google Shape;2948;p49"/>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49" name="Google Shape;2949;p49"/>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50" name="Google Shape;2950;p49"/>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2951" name="Google Shape;2951;p49"/>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2952" name="Google Shape;2952;p49"/>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3" name="Google Shape;2953;p49"/>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4" name="Google Shape;2954;p49"/>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55" name="Google Shape;2955;p49"/>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2956" name="Google Shape;2956;p49"/>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57" name="Google Shape;2957;p49"/>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2958" name="Google Shape;2958;p49"/>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9" name="Google Shape;2959;p49"/>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60" name="Google Shape;2960;p49"/>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61" name="Google Shape;2961;p49"/>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2962" name="Google Shape;2962;p49"/>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2963" name="Google Shape;2963;p49"/>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4" name="Google Shape;2964;p49"/>
          <p:cNvCxnSpPr>
            <a:stCxn id="2935"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2965" name="Google Shape;2965;p49"/>
          <p:cNvCxnSpPr>
            <a:stCxn id="2908"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66" name="Google Shape;2966;p49"/>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7" name="Google Shape;2967;p49"/>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8" name="Google Shape;2968;p49"/>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9" name="Google Shape;2969;p49"/>
          <p:cNvCxnSpPr>
            <a:stCxn id="2901"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0" name="Google Shape;2970;p49"/>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1" name="Google Shape;2971;p49"/>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2" name="Google Shape;2972;p49"/>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6"/>
        <p:cNvGrpSpPr/>
        <p:nvPr/>
      </p:nvGrpSpPr>
      <p:grpSpPr>
        <a:xfrm>
          <a:off x="0" y="0"/>
          <a:ext cx="0" cy="0"/>
          <a:chOff x="0" y="0"/>
          <a:chExt cx="0" cy="0"/>
        </a:xfrm>
      </p:grpSpPr>
      <p:sp>
        <p:nvSpPr>
          <p:cNvPr id="2977" name="Google Shape;2977;p50"/>
          <p:cNvSpPr/>
          <p:nvPr/>
        </p:nvSpPr>
        <p:spPr>
          <a:xfrm>
            <a:off x="2294750"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78" name="Google Shape;2978;p50"/>
          <p:cNvSpPr/>
          <p:nvPr/>
        </p:nvSpPr>
        <p:spPr>
          <a:xfrm>
            <a:off x="277220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79" name="Google Shape;2979;p50"/>
          <p:cNvCxnSpPr>
            <a:stCxn id="2977" idx="3"/>
            <a:endCxn id="2978" idx="1"/>
          </p:cNvCxnSpPr>
          <p:nvPr/>
        </p:nvCxnSpPr>
        <p:spPr>
          <a:xfrm>
            <a:off x="2557550" y="30515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0" name="Google Shape;2980;p50"/>
          <p:cNvSpPr/>
          <p:nvPr/>
        </p:nvSpPr>
        <p:spPr>
          <a:xfrm>
            <a:off x="3249655"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81" name="Google Shape;2981;p50"/>
          <p:cNvSpPr/>
          <p:nvPr/>
        </p:nvSpPr>
        <p:spPr>
          <a:xfrm>
            <a:off x="372968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2" name="Google Shape;2982;p50"/>
          <p:cNvCxnSpPr>
            <a:stCxn id="2980" idx="3"/>
            <a:endCxn id="2981" idx="1"/>
          </p:cNvCxnSpPr>
          <p:nvPr/>
        </p:nvCxnSpPr>
        <p:spPr>
          <a:xfrm>
            <a:off x="3512455" y="305164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83" name="Google Shape;2983;p50"/>
          <p:cNvCxnSpPr>
            <a:stCxn id="2978" idx="3"/>
            <a:endCxn id="2980" idx="1"/>
          </p:cNvCxnSpPr>
          <p:nvPr/>
        </p:nvCxnSpPr>
        <p:spPr>
          <a:xfrm>
            <a:off x="3035001" y="305164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4" name="Google Shape;2984;p50"/>
          <p:cNvSpPr/>
          <p:nvPr/>
        </p:nvSpPr>
        <p:spPr>
          <a:xfrm>
            <a:off x="4204020"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5" name="Google Shape;2985;p50"/>
          <p:cNvCxnSpPr>
            <a:stCxn id="2981" idx="3"/>
            <a:endCxn id="2984" idx="1"/>
          </p:cNvCxnSpPr>
          <p:nvPr/>
        </p:nvCxnSpPr>
        <p:spPr>
          <a:xfrm>
            <a:off x="3992481" y="305164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86" name="Google Shape;2986;p50"/>
          <p:cNvSpPr/>
          <p:nvPr/>
        </p:nvSpPr>
        <p:spPr>
          <a:xfrm>
            <a:off x="4678349"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87" name="Google Shape;2987;p50"/>
          <p:cNvSpPr/>
          <p:nvPr/>
        </p:nvSpPr>
        <p:spPr>
          <a:xfrm>
            <a:off x="5152663"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8" name="Google Shape;2988;p50"/>
          <p:cNvCxnSpPr>
            <a:stCxn id="2986" idx="3"/>
            <a:endCxn id="2987" idx="1"/>
          </p:cNvCxnSpPr>
          <p:nvPr/>
        </p:nvCxnSpPr>
        <p:spPr>
          <a:xfrm>
            <a:off x="4941149"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89" name="Google Shape;2989;p50"/>
          <p:cNvCxnSpPr>
            <a:stCxn id="2984" idx="3"/>
            <a:endCxn id="2986" idx="1"/>
          </p:cNvCxnSpPr>
          <p:nvPr/>
        </p:nvCxnSpPr>
        <p:spPr>
          <a:xfrm>
            <a:off x="4466820"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90" name="Google Shape;2990;p50"/>
          <p:cNvCxnSpPr/>
          <p:nvPr/>
        </p:nvCxnSpPr>
        <p:spPr>
          <a:xfrm rot="10800000">
            <a:off x="6706924" y="2499670"/>
            <a:ext cx="0" cy="318900"/>
          </a:xfrm>
          <a:prstGeom prst="straightConnector1">
            <a:avLst/>
          </a:prstGeom>
          <a:noFill/>
          <a:ln w="19050" cap="flat" cmpd="sng">
            <a:solidFill>
              <a:srgbClr val="000000"/>
            </a:solidFill>
            <a:prstDash val="solid"/>
            <a:round/>
            <a:headEnd type="none" w="med" len="med"/>
            <a:tailEnd type="triangle" w="med" len="med"/>
          </a:ln>
        </p:spPr>
      </p:cxnSp>
      <p:sp>
        <p:nvSpPr>
          <p:cNvPr id="2991" name="Google Shape;2991;p50"/>
          <p:cNvSpPr/>
          <p:nvPr/>
        </p:nvSpPr>
        <p:spPr>
          <a:xfrm>
            <a:off x="2296775" y="36039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0"/>
          <p:cNvSpPr/>
          <p:nvPr/>
        </p:nvSpPr>
        <p:spPr>
          <a:xfrm>
            <a:off x="27761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0"/>
          <p:cNvSpPr/>
          <p:nvPr/>
        </p:nvSpPr>
        <p:spPr>
          <a:xfrm>
            <a:off x="325308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0"/>
          <p:cNvSpPr/>
          <p:nvPr/>
        </p:nvSpPr>
        <p:spPr>
          <a:xfrm>
            <a:off x="37344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0"/>
          <p:cNvSpPr/>
          <p:nvPr/>
        </p:nvSpPr>
        <p:spPr>
          <a:xfrm>
            <a:off x="4204375"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0"/>
          <p:cNvSpPr/>
          <p:nvPr/>
        </p:nvSpPr>
        <p:spPr>
          <a:xfrm>
            <a:off x="468463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0"/>
          <p:cNvSpPr/>
          <p:nvPr/>
        </p:nvSpPr>
        <p:spPr>
          <a:xfrm>
            <a:off x="5158988" y="3604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0"/>
          <p:cNvSpPr txBox="1"/>
          <p:nvPr/>
        </p:nvSpPr>
        <p:spPr>
          <a:xfrm>
            <a:off x="26699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99" name="Google Shape;2999;p50"/>
          <p:cNvSpPr txBox="1"/>
          <p:nvPr/>
        </p:nvSpPr>
        <p:spPr>
          <a:xfrm>
            <a:off x="2190788" y="37158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0" name="Google Shape;3000;p50"/>
          <p:cNvSpPr txBox="1"/>
          <p:nvPr/>
        </p:nvSpPr>
        <p:spPr>
          <a:xfrm>
            <a:off x="36225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1" name="Google Shape;3001;p50"/>
          <p:cNvSpPr txBox="1"/>
          <p:nvPr/>
        </p:nvSpPr>
        <p:spPr>
          <a:xfrm>
            <a:off x="31490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2" name="Google Shape;3002;p50"/>
          <p:cNvSpPr txBox="1"/>
          <p:nvPr/>
        </p:nvSpPr>
        <p:spPr>
          <a:xfrm>
            <a:off x="410333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3" name="Google Shape;3003;p50"/>
          <p:cNvSpPr txBox="1"/>
          <p:nvPr/>
        </p:nvSpPr>
        <p:spPr>
          <a:xfrm>
            <a:off x="45754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4" name="Google Shape;3004;p50"/>
          <p:cNvSpPr txBox="1"/>
          <p:nvPr/>
        </p:nvSpPr>
        <p:spPr>
          <a:xfrm>
            <a:off x="5050563" y="3716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5" name="Google Shape;3005;p50"/>
          <p:cNvSpPr/>
          <p:nvPr/>
        </p:nvSpPr>
        <p:spPr>
          <a:xfrm>
            <a:off x="2295788" y="1542125"/>
            <a:ext cx="45828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006" name="Google Shape;3006;p50"/>
          <p:cNvSpPr/>
          <p:nvPr/>
        </p:nvSpPr>
        <p:spPr>
          <a:xfrm>
            <a:off x="2294738" y="1077750"/>
            <a:ext cx="45837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007" name="Google Shape;3007;p50"/>
          <p:cNvSpPr/>
          <p:nvPr/>
        </p:nvSpPr>
        <p:spPr>
          <a:xfrm>
            <a:off x="5626995"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08" name="Google Shape;3008;p50"/>
          <p:cNvCxnSpPr>
            <a:endCxn id="3007" idx="1"/>
          </p:cNvCxnSpPr>
          <p:nvPr/>
        </p:nvCxnSpPr>
        <p:spPr>
          <a:xfrm>
            <a:off x="54154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09" name="Google Shape;3009;p50"/>
          <p:cNvSpPr/>
          <p:nvPr/>
        </p:nvSpPr>
        <p:spPr>
          <a:xfrm>
            <a:off x="6101324"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10" name="Google Shape;3010;p50"/>
          <p:cNvSpPr/>
          <p:nvPr/>
        </p:nvSpPr>
        <p:spPr>
          <a:xfrm>
            <a:off x="6575638" y="28185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11" name="Google Shape;3011;p50"/>
          <p:cNvCxnSpPr>
            <a:stCxn id="3009" idx="3"/>
            <a:endCxn id="3010" idx="1"/>
          </p:cNvCxnSpPr>
          <p:nvPr/>
        </p:nvCxnSpPr>
        <p:spPr>
          <a:xfrm>
            <a:off x="6364124" y="305160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012" name="Google Shape;3012;p50"/>
          <p:cNvCxnSpPr>
            <a:stCxn id="3007" idx="3"/>
            <a:endCxn id="3009" idx="1"/>
          </p:cNvCxnSpPr>
          <p:nvPr/>
        </p:nvCxnSpPr>
        <p:spPr>
          <a:xfrm>
            <a:off x="58897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13" name="Google Shape;3013;p50"/>
          <p:cNvSpPr/>
          <p:nvPr/>
        </p:nvSpPr>
        <p:spPr>
          <a:xfrm>
            <a:off x="5628863"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0"/>
          <p:cNvSpPr/>
          <p:nvPr/>
        </p:nvSpPr>
        <p:spPr>
          <a:xfrm>
            <a:off x="6109125"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0"/>
          <p:cNvSpPr/>
          <p:nvPr/>
        </p:nvSpPr>
        <p:spPr>
          <a:xfrm>
            <a:off x="6577563" y="3604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0"/>
          <p:cNvSpPr txBox="1"/>
          <p:nvPr/>
        </p:nvSpPr>
        <p:spPr>
          <a:xfrm>
            <a:off x="55278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7" name="Google Shape;3017;p50"/>
          <p:cNvSpPr txBox="1"/>
          <p:nvPr/>
        </p:nvSpPr>
        <p:spPr>
          <a:xfrm>
            <a:off x="59970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8" name="Google Shape;3018;p50"/>
          <p:cNvSpPr txBox="1"/>
          <p:nvPr/>
        </p:nvSpPr>
        <p:spPr>
          <a:xfrm>
            <a:off x="647800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9" name="Google Shape;3019;p50"/>
          <p:cNvSpPr/>
          <p:nvPr/>
        </p:nvSpPr>
        <p:spPr>
          <a:xfrm>
            <a:off x="2282225" y="218035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cxnSp>
        <p:nvCxnSpPr>
          <p:cNvPr id="3020" name="Google Shape;3020;p50"/>
          <p:cNvCxnSpPr>
            <a:stCxn id="3007" idx="0"/>
          </p:cNvCxnSpPr>
          <p:nvPr/>
        </p:nvCxnSpPr>
        <p:spPr>
          <a:xfrm rot="10800000">
            <a:off x="5756895" y="249675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021" name="Google Shape;3021;p50"/>
          <p:cNvCxnSpPr>
            <a:stCxn id="2987" idx="0"/>
          </p:cNvCxnSpPr>
          <p:nvPr/>
        </p:nvCxnSpPr>
        <p:spPr>
          <a:xfrm rot="10800000">
            <a:off x="5277763" y="25051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2" name="Google Shape;3022;p50"/>
          <p:cNvCxnSpPr/>
          <p:nvPr/>
        </p:nvCxnSpPr>
        <p:spPr>
          <a:xfrm rot="10800000">
            <a:off x="4809749"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3" name="Google Shape;3023;p50"/>
          <p:cNvCxnSpPr/>
          <p:nvPr/>
        </p:nvCxnSpPr>
        <p:spPr>
          <a:xfrm rot="10800000">
            <a:off x="3851724" y="24996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4" name="Google Shape;3024;p50"/>
          <p:cNvCxnSpPr/>
          <p:nvPr/>
        </p:nvCxnSpPr>
        <p:spPr>
          <a:xfrm rot="10800000">
            <a:off x="4341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5" name="Google Shape;3025;p50"/>
          <p:cNvCxnSpPr>
            <a:stCxn id="2980" idx="0"/>
          </p:cNvCxnSpPr>
          <p:nvPr/>
        </p:nvCxnSpPr>
        <p:spPr>
          <a:xfrm rot="10800000">
            <a:off x="3378355" y="2505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6" name="Google Shape;3026;p50"/>
          <p:cNvCxnSpPr/>
          <p:nvPr/>
        </p:nvCxnSpPr>
        <p:spPr>
          <a:xfrm rot="10800000">
            <a:off x="2904980" y="25009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7" name="Google Shape;3027;p50"/>
          <p:cNvCxnSpPr/>
          <p:nvPr/>
        </p:nvCxnSpPr>
        <p:spPr>
          <a:xfrm rot="10800000">
            <a:off x="2431605" y="250218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8" name="Google Shape;3028;p50"/>
          <p:cNvCxnSpPr/>
          <p:nvPr/>
        </p:nvCxnSpPr>
        <p:spPr>
          <a:xfrm rot="10800000">
            <a:off x="4569413" y="18610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9" name="Google Shape;3029;p50"/>
          <p:cNvCxnSpPr/>
          <p:nvPr/>
        </p:nvCxnSpPr>
        <p:spPr>
          <a:xfrm rot="10800000">
            <a:off x="67069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0" name="Google Shape;3030;p50"/>
          <p:cNvCxnSpPr/>
          <p:nvPr/>
        </p:nvCxnSpPr>
        <p:spPr>
          <a:xfrm rot="10800000">
            <a:off x="6237349" y="3287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1" name="Google Shape;3031;p50"/>
          <p:cNvCxnSpPr/>
          <p:nvPr/>
        </p:nvCxnSpPr>
        <p:spPr>
          <a:xfrm rot="10800000">
            <a:off x="5277763" y="32845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2" name="Google Shape;3032;p50"/>
          <p:cNvCxnSpPr/>
          <p:nvPr/>
        </p:nvCxnSpPr>
        <p:spPr>
          <a:xfrm rot="10800000">
            <a:off x="4809749"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3" name="Google Shape;3033;p50"/>
          <p:cNvCxnSpPr/>
          <p:nvPr/>
        </p:nvCxnSpPr>
        <p:spPr>
          <a:xfrm rot="10800000">
            <a:off x="38517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4" name="Google Shape;3034;p50"/>
          <p:cNvCxnSpPr/>
          <p:nvPr/>
        </p:nvCxnSpPr>
        <p:spPr>
          <a:xfrm rot="10800000">
            <a:off x="4341724"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5" name="Google Shape;3035;p50"/>
          <p:cNvCxnSpPr>
            <a:stCxn id="2991" idx="0"/>
            <a:endCxn id="2977" idx="2"/>
          </p:cNvCxnSpPr>
          <p:nvPr/>
        </p:nvCxnSpPr>
        <p:spPr>
          <a:xfrm rot="10800000">
            <a:off x="2426075" y="3284401"/>
            <a:ext cx="2100" cy="319500"/>
          </a:xfrm>
          <a:prstGeom prst="straightConnector1">
            <a:avLst/>
          </a:prstGeom>
          <a:noFill/>
          <a:ln w="19050" cap="flat" cmpd="sng">
            <a:solidFill>
              <a:srgbClr val="000000"/>
            </a:solidFill>
            <a:prstDash val="solid"/>
            <a:round/>
            <a:headEnd type="none" w="med" len="med"/>
            <a:tailEnd type="triangle" w="med" len="med"/>
          </a:ln>
        </p:spPr>
      </p:cxnSp>
      <p:cxnSp>
        <p:nvCxnSpPr>
          <p:cNvPr id="3036" name="Google Shape;3036;p50"/>
          <p:cNvCxnSpPr/>
          <p:nvPr/>
        </p:nvCxnSpPr>
        <p:spPr>
          <a:xfrm rot="10800000">
            <a:off x="6232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7" name="Google Shape;3037;p50"/>
          <p:cNvCxnSpPr/>
          <p:nvPr/>
        </p:nvCxnSpPr>
        <p:spPr>
          <a:xfrm rot="10800000">
            <a:off x="2904993" y="32888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8" name="Google Shape;3038;p50"/>
          <p:cNvCxnSpPr/>
          <p:nvPr/>
        </p:nvCxnSpPr>
        <p:spPr>
          <a:xfrm rot="10800000">
            <a:off x="3380980" y="328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9" name="Google Shape;3039;p50"/>
          <p:cNvCxnSpPr/>
          <p:nvPr/>
        </p:nvCxnSpPr>
        <p:spPr>
          <a:xfrm rot="10800000">
            <a:off x="5767774" y="3282945"/>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51"/>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CNN-LSTM</a:t>
            </a:r>
            <a:endParaRPr sz="1100"/>
          </a:p>
        </p:txBody>
      </p:sp>
      <p:sp>
        <p:nvSpPr>
          <p:cNvPr id="3045" name="Google Shape;3045;p51"/>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CNN-</a:t>
            </a:r>
            <a:r>
              <a:rPr lang="en" sz="1100">
                <a:solidFill>
                  <a:schemeClr val="dk1"/>
                </a:solidFill>
              </a:rPr>
              <a:t>LSTM/1D-Conv</a:t>
            </a:r>
            <a:endParaRPr sz="1100"/>
          </a:p>
        </p:txBody>
      </p:sp>
      <p:sp>
        <p:nvSpPr>
          <p:cNvPr id="3046" name="Google Shape;3046;p51"/>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CNN-ANN-BiLSTM (ARCNN)</a:t>
            </a:r>
            <a:endParaRPr sz="1100"/>
          </a:p>
        </p:txBody>
      </p:sp>
      <p:sp>
        <p:nvSpPr>
          <p:cNvPr id="3047" name="Google Shape;3047;p51"/>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CNN-BiLSTM</a:t>
            </a:r>
            <a:endParaRPr sz="1100"/>
          </a:p>
        </p:txBody>
      </p:sp>
      <p:pic>
        <p:nvPicPr>
          <p:cNvPr id="3048" name="Google Shape;3048;p51"/>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049" name="Google Shape;3049;p51"/>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050" name="Google Shape;3050;p51"/>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051" name="Google Shape;3051;p51"/>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52"/>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3057" name="Google Shape;3057;p52"/>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LSTM / 1D-Conv</a:t>
            </a:r>
            <a:endParaRPr sz="1100"/>
          </a:p>
        </p:txBody>
      </p:sp>
      <p:sp>
        <p:nvSpPr>
          <p:cNvPr id="3058" name="Google Shape;3058;p52"/>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Att-BiLSTM</a:t>
            </a:r>
            <a:endParaRPr sz="1100"/>
          </a:p>
        </p:txBody>
      </p:sp>
      <p:sp>
        <p:nvSpPr>
          <p:cNvPr id="3059" name="Google Shape;3059;p52"/>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BiLSTM</a:t>
            </a:r>
            <a:endParaRPr sz="1100"/>
          </a:p>
        </p:txBody>
      </p:sp>
      <p:pic>
        <p:nvPicPr>
          <p:cNvPr id="3060" name="Google Shape;3060;p52"/>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061" name="Google Shape;3061;p52"/>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062" name="Google Shape;3062;p52"/>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063" name="Google Shape;3063;p52"/>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53"/>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69" name="Google Shape;3069;p53"/>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0" name="Google Shape;3070;p53"/>
          <p:cNvCxnSpPr>
            <a:stCxn id="3068" idx="3"/>
            <a:endCxn id="3069" idx="1"/>
          </p:cNvCxnSpPr>
          <p:nvPr/>
        </p:nvCxnSpPr>
        <p:spPr>
          <a:xfrm>
            <a:off x="1927425" y="27321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1" name="Google Shape;3071;p53"/>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72" name="Google Shape;3072;p53"/>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3" name="Google Shape;3073;p53"/>
          <p:cNvCxnSpPr>
            <a:stCxn id="3071" idx="3"/>
            <a:endCxn id="3072" idx="1"/>
          </p:cNvCxnSpPr>
          <p:nvPr/>
        </p:nvCxnSpPr>
        <p:spPr>
          <a:xfrm>
            <a:off x="2882330" y="27322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074" name="Google Shape;3074;p53"/>
          <p:cNvCxnSpPr>
            <a:stCxn id="3069" idx="3"/>
            <a:endCxn id="3071" idx="1"/>
          </p:cNvCxnSpPr>
          <p:nvPr/>
        </p:nvCxnSpPr>
        <p:spPr>
          <a:xfrm>
            <a:off x="2404876" y="27322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5" name="Google Shape;3075;p53"/>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6" name="Google Shape;3076;p53"/>
          <p:cNvCxnSpPr>
            <a:stCxn id="3072" idx="3"/>
            <a:endCxn id="3075" idx="1"/>
          </p:cNvCxnSpPr>
          <p:nvPr/>
        </p:nvCxnSpPr>
        <p:spPr>
          <a:xfrm>
            <a:off x="3362356" y="27322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77" name="Google Shape;3077;p53"/>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78" name="Google Shape;3078;p53"/>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9" name="Google Shape;3079;p53"/>
          <p:cNvCxnSpPr>
            <a:stCxn id="3077" idx="3"/>
            <a:endCxn id="3078" idx="1"/>
          </p:cNvCxnSpPr>
          <p:nvPr/>
        </p:nvCxnSpPr>
        <p:spPr>
          <a:xfrm>
            <a:off x="4311024"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0" name="Google Shape;3080;p53"/>
          <p:cNvCxnSpPr>
            <a:stCxn id="3075" idx="3"/>
            <a:endCxn id="3077" idx="1"/>
          </p:cNvCxnSpPr>
          <p:nvPr/>
        </p:nvCxnSpPr>
        <p:spPr>
          <a:xfrm>
            <a:off x="3836695"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1" name="Google Shape;3081;p53"/>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82" name="Google Shape;3082;p53"/>
          <p:cNvCxnSpPr>
            <a:stCxn id="3083" idx="0"/>
            <a:endCxn id="3068" idx="2"/>
          </p:cNvCxnSpPr>
          <p:nvPr/>
        </p:nvCxnSpPr>
        <p:spPr>
          <a:xfrm rot="10800000">
            <a:off x="17960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83" name="Google Shape;3083;p53"/>
          <p:cNvSpPr/>
          <p:nvPr/>
        </p:nvSpPr>
        <p:spPr>
          <a:xfrm>
            <a:off x="16646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txBox="1"/>
          <p:nvPr/>
        </p:nvSpPr>
        <p:spPr>
          <a:xfrm>
            <a:off x="15584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85" name="Google Shape;3085;p53"/>
          <p:cNvSpPr/>
          <p:nvPr/>
        </p:nvSpPr>
        <p:spPr>
          <a:xfrm>
            <a:off x="1665663" y="1858425"/>
            <a:ext cx="45828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086" name="Google Shape;3086;p53"/>
          <p:cNvSpPr/>
          <p:nvPr/>
        </p:nvSpPr>
        <p:spPr>
          <a:xfrm>
            <a:off x="1664613" y="1394050"/>
            <a:ext cx="45837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087" name="Google Shape;3087;p53"/>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88" name="Google Shape;3088;p53"/>
          <p:cNvCxnSpPr>
            <a:endCxn id="3087" idx="1"/>
          </p:cNvCxnSpPr>
          <p:nvPr/>
        </p:nvCxnSpPr>
        <p:spPr>
          <a:xfrm>
            <a:off x="4785370" y="27322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89" name="Google Shape;3089;p53"/>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90" name="Google Shape;3090;p53"/>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91" name="Google Shape;3091;p53"/>
          <p:cNvCxnSpPr>
            <a:stCxn id="3089" idx="3"/>
            <a:endCxn id="3090" idx="1"/>
          </p:cNvCxnSpPr>
          <p:nvPr/>
        </p:nvCxnSpPr>
        <p:spPr>
          <a:xfrm>
            <a:off x="5733999"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2" name="Google Shape;3092;p53"/>
          <p:cNvCxnSpPr>
            <a:stCxn id="3087" idx="3"/>
            <a:endCxn id="3089" idx="1"/>
          </p:cNvCxnSpPr>
          <p:nvPr/>
        </p:nvCxnSpPr>
        <p:spPr>
          <a:xfrm>
            <a:off x="5259670"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3" name="Google Shape;3093;p53"/>
          <p:cNvCxnSpPr>
            <a:stCxn id="3094" idx="0"/>
          </p:cNvCxnSpPr>
          <p:nvPr/>
        </p:nvCxnSpPr>
        <p:spPr>
          <a:xfrm rot="10800000">
            <a:off x="22734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4" name="Google Shape;3094;p53"/>
          <p:cNvSpPr/>
          <p:nvPr/>
        </p:nvSpPr>
        <p:spPr>
          <a:xfrm>
            <a:off x="21420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3"/>
          <p:cNvSpPr txBox="1"/>
          <p:nvPr/>
        </p:nvSpPr>
        <p:spPr>
          <a:xfrm>
            <a:off x="20358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096" name="Google Shape;3096;p53"/>
          <p:cNvCxnSpPr>
            <a:stCxn id="3097" idx="0"/>
          </p:cNvCxnSpPr>
          <p:nvPr/>
        </p:nvCxnSpPr>
        <p:spPr>
          <a:xfrm rot="10800000">
            <a:off x="275220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7" name="Google Shape;3097;p53"/>
          <p:cNvSpPr/>
          <p:nvPr/>
        </p:nvSpPr>
        <p:spPr>
          <a:xfrm>
            <a:off x="262080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3"/>
          <p:cNvSpPr txBox="1"/>
          <p:nvPr/>
        </p:nvSpPr>
        <p:spPr>
          <a:xfrm>
            <a:off x="251460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099" name="Google Shape;3099;p53"/>
          <p:cNvCxnSpPr>
            <a:stCxn id="3100" idx="0"/>
          </p:cNvCxnSpPr>
          <p:nvPr/>
        </p:nvCxnSpPr>
        <p:spPr>
          <a:xfrm rot="10800000">
            <a:off x="322965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0" name="Google Shape;3100;p53"/>
          <p:cNvSpPr/>
          <p:nvPr/>
        </p:nvSpPr>
        <p:spPr>
          <a:xfrm>
            <a:off x="309825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3"/>
          <p:cNvSpPr txBox="1"/>
          <p:nvPr/>
        </p:nvSpPr>
        <p:spPr>
          <a:xfrm>
            <a:off x="299205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2" name="Google Shape;3102;p53"/>
          <p:cNvCxnSpPr>
            <a:stCxn id="3103" idx="0"/>
          </p:cNvCxnSpPr>
          <p:nvPr/>
        </p:nvCxnSpPr>
        <p:spPr>
          <a:xfrm rot="10800000">
            <a:off x="37083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3" name="Google Shape;3103;p53"/>
          <p:cNvSpPr/>
          <p:nvPr/>
        </p:nvSpPr>
        <p:spPr>
          <a:xfrm>
            <a:off x="35769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3"/>
          <p:cNvSpPr txBox="1"/>
          <p:nvPr/>
        </p:nvSpPr>
        <p:spPr>
          <a:xfrm>
            <a:off x="34707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5" name="Google Shape;3105;p53"/>
          <p:cNvCxnSpPr>
            <a:stCxn id="3106" idx="0"/>
          </p:cNvCxnSpPr>
          <p:nvPr/>
        </p:nvCxnSpPr>
        <p:spPr>
          <a:xfrm rot="10800000">
            <a:off x="41858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6" name="Google Shape;3106;p53"/>
          <p:cNvSpPr/>
          <p:nvPr/>
        </p:nvSpPr>
        <p:spPr>
          <a:xfrm>
            <a:off x="40544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3"/>
          <p:cNvSpPr txBox="1"/>
          <p:nvPr/>
        </p:nvSpPr>
        <p:spPr>
          <a:xfrm>
            <a:off x="39482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8" name="Google Shape;3108;p53"/>
          <p:cNvCxnSpPr>
            <a:stCxn id="3109" idx="0"/>
          </p:cNvCxnSpPr>
          <p:nvPr/>
        </p:nvCxnSpPr>
        <p:spPr>
          <a:xfrm rot="10800000">
            <a:off x="466455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9" name="Google Shape;3109;p53"/>
          <p:cNvSpPr/>
          <p:nvPr/>
        </p:nvSpPr>
        <p:spPr>
          <a:xfrm>
            <a:off x="453315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3"/>
          <p:cNvSpPr txBox="1"/>
          <p:nvPr/>
        </p:nvSpPr>
        <p:spPr>
          <a:xfrm>
            <a:off x="442695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1" name="Google Shape;3111;p53"/>
          <p:cNvCxnSpPr>
            <a:stCxn id="3112" idx="0"/>
          </p:cNvCxnSpPr>
          <p:nvPr/>
        </p:nvCxnSpPr>
        <p:spPr>
          <a:xfrm rot="10800000">
            <a:off x="514200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2" name="Google Shape;3112;p53"/>
          <p:cNvSpPr/>
          <p:nvPr/>
        </p:nvSpPr>
        <p:spPr>
          <a:xfrm>
            <a:off x="501060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3"/>
          <p:cNvSpPr txBox="1"/>
          <p:nvPr/>
        </p:nvSpPr>
        <p:spPr>
          <a:xfrm>
            <a:off x="490440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4" name="Google Shape;3114;p53"/>
          <p:cNvCxnSpPr>
            <a:stCxn id="3115" idx="0"/>
          </p:cNvCxnSpPr>
          <p:nvPr/>
        </p:nvCxnSpPr>
        <p:spPr>
          <a:xfrm rot="10800000">
            <a:off x="562072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5" name="Google Shape;3115;p53"/>
          <p:cNvSpPr/>
          <p:nvPr/>
        </p:nvSpPr>
        <p:spPr>
          <a:xfrm>
            <a:off x="548932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3"/>
          <p:cNvSpPr txBox="1"/>
          <p:nvPr/>
        </p:nvSpPr>
        <p:spPr>
          <a:xfrm>
            <a:off x="538312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7" name="Google Shape;3117;p53"/>
          <p:cNvCxnSpPr>
            <a:stCxn id="3118" idx="0"/>
          </p:cNvCxnSpPr>
          <p:nvPr/>
        </p:nvCxnSpPr>
        <p:spPr>
          <a:xfrm rot="10800000">
            <a:off x="609817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8" name="Google Shape;3118;p53"/>
          <p:cNvSpPr/>
          <p:nvPr/>
        </p:nvSpPr>
        <p:spPr>
          <a:xfrm>
            <a:off x="596677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3"/>
          <p:cNvSpPr txBox="1"/>
          <p:nvPr/>
        </p:nvSpPr>
        <p:spPr>
          <a:xfrm>
            <a:off x="586057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54"/>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25" name="Google Shape;3125;p54"/>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26" name="Google Shape;3126;p54"/>
          <p:cNvCxnSpPr>
            <a:stCxn id="3124" idx="3"/>
            <a:endCxn id="3125"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27" name="Google Shape;3127;p54"/>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28" name="Google Shape;3128;p54"/>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29" name="Google Shape;3129;p54"/>
          <p:cNvCxnSpPr>
            <a:stCxn id="3127" idx="3"/>
            <a:endCxn id="3128"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130" name="Google Shape;3130;p54"/>
          <p:cNvCxnSpPr>
            <a:stCxn id="3125" idx="3"/>
            <a:endCxn id="3127"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31" name="Google Shape;3131;p54"/>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32" name="Google Shape;3132;p54"/>
          <p:cNvCxnSpPr>
            <a:stCxn id="3128" idx="3"/>
            <a:endCxn id="3131"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33" name="Google Shape;3133;p54"/>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34" name="Google Shape;3134;p54"/>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35" name="Google Shape;3135;p54"/>
          <p:cNvCxnSpPr>
            <a:stCxn id="3133" idx="3"/>
            <a:endCxn id="3134"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6" name="Google Shape;3136;p54"/>
          <p:cNvCxnSpPr>
            <a:stCxn id="3131" idx="3"/>
            <a:endCxn id="3133"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7" name="Google Shape;3137;p54"/>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38" name="Google Shape;3138;p54"/>
          <p:cNvCxnSpPr>
            <a:stCxn id="3139" idx="0"/>
            <a:endCxn id="3124"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139" name="Google Shape;3139;p54"/>
          <p:cNvSpPr/>
          <p:nvPr/>
        </p:nvSpPr>
        <p:spPr>
          <a:xfrm>
            <a:off x="1664613"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0" name="Google Shape;3140;p54"/>
          <p:cNvCxnSpPr>
            <a:stCxn id="3141" idx="0"/>
            <a:endCxn id="3125"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141" name="Google Shape;3141;p54"/>
          <p:cNvSpPr/>
          <p:nvPr/>
        </p:nvSpPr>
        <p:spPr>
          <a:xfrm>
            <a:off x="21428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2" name="Google Shape;3142;p54"/>
          <p:cNvCxnSpPr>
            <a:stCxn id="3143" idx="0"/>
            <a:endCxn id="3127"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143" name="Google Shape;3143;p54"/>
          <p:cNvSpPr/>
          <p:nvPr/>
        </p:nvSpPr>
        <p:spPr>
          <a:xfrm>
            <a:off x="261977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4" name="Google Shape;3144;p54"/>
          <p:cNvCxnSpPr>
            <a:stCxn id="3145" idx="0"/>
            <a:endCxn id="3128"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145" name="Google Shape;3145;p54"/>
          <p:cNvSpPr/>
          <p:nvPr/>
        </p:nvSpPr>
        <p:spPr>
          <a:xfrm>
            <a:off x="31011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6" name="Google Shape;3146;p54"/>
          <p:cNvCxnSpPr>
            <a:stCxn id="3147" idx="0"/>
            <a:endCxn id="3131"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147" name="Google Shape;3147;p54"/>
          <p:cNvSpPr/>
          <p:nvPr/>
        </p:nvSpPr>
        <p:spPr>
          <a:xfrm>
            <a:off x="3571063"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8" name="Google Shape;3148;p54"/>
          <p:cNvCxnSpPr>
            <a:stCxn id="3149" idx="0"/>
            <a:endCxn id="3133"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49" name="Google Shape;3149;p54"/>
          <p:cNvSpPr/>
          <p:nvPr/>
        </p:nvSpPr>
        <p:spPr>
          <a:xfrm>
            <a:off x="405132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0" name="Google Shape;3150;p54"/>
          <p:cNvCxnSpPr>
            <a:stCxn id="3151" idx="0"/>
            <a:endCxn id="3134"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51" name="Google Shape;3151;p54"/>
          <p:cNvSpPr/>
          <p:nvPr/>
        </p:nvSpPr>
        <p:spPr>
          <a:xfrm>
            <a:off x="4525675"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3" name="Google Shape;3153;p54"/>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4" name="Google Shape;3154;p54"/>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5" name="Google Shape;3155;p54"/>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6" name="Google Shape;3156;p54"/>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7" name="Google Shape;3157;p54"/>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8" name="Google Shape;3158;p54"/>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9" name="Google Shape;3159;p54"/>
          <p:cNvSpPr/>
          <p:nvPr/>
        </p:nvSpPr>
        <p:spPr>
          <a:xfrm>
            <a:off x="1665663" y="1858425"/>
            <a:ext cx="59196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160" name="Google Shape;3160;p54"/>
          <p:cNvSpPr/>
          <p:nvPr/>
        </p:nvSpPr>
        <p:spPr>
          <a:xfrm>
            <a:off x="1664613" y="1394050"/>
            <a:ext cx="59196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161" name="Google Shape;3161;p54"/>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62" name="Google Shape;3162;p54"/>
          <p:cNvCxnSpPr>
            <a:endCxn id="3161"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63" name="Google Shape;3163;p54"/>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64" name="Google Shape;3164;p54"/>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65" name="Google Shape;3165;p54"/>
          <p:cNvCxnSpPr>
            <a:stCxn id="3163" idx="3"/>
            <a:endCxn id="3164"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6" name="Google Shape;3166;p54"/>
          <p:cNvCxnSpPr>
            <a:stCxn id="3161" idx="3"/>
            <a:endCxn id="3163"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7" name="Google Shape;3167;p54"/>
          <p:cNvCxnSpPr>
            <a:stCxn id="3168" idx="0"/>
            <a:endCxn id="3161"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68" name="Google Shape;3168;p54"/>
          <p:cNvSpPr/>
          <p:nvPr/>
        </p:nvSpPr>
        <p:spPr>
          <a:xfrm>
            <a:off x="4995550"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69" name="Google Shape;3169;p54"/>
          <p:cNvCxnSpPr>
            <a:stCxn id="3170" idx="0"/>
            <a:endCxn id="3163"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170" name="Google Shape;3170;p54"/>
          <p:cNvSpPr/>
          <p:nvPr/>
        </p:nvSpPr>
        <p:spPr>
          <a:xfrm>
            <a:off x="5475813"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1" name="Google Shape;3171;p54"/>
          <p:cNvCxnSpPr>
            <a:stCxn id="3172" idx="0"/>
            <a:endCxn id="3164"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72" name="Google Shape;3172;p54"/>
          <p:cNvSpPr/>
          <p:nvPr/>
        </p:nvSpPr>
        <p:spPr>
          <a:xfrm>
            <a:off x="5944250" y="374826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4" name="Google Shape;3174;p54"/>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5" name="Google Shape;3175;p54"/>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6" name="Google Shape;3176;p54"/>
          <p:cNvSpPr/>
          <p:nvPr/>
        </p:nvSpPr>
        <p:spPr>
          <a:xfrm>
            <a:off x="6682663" y="2572825"/>
            <a:ext cx="902700" cy="318900"/>
          </a:xfrm>
          <a:prstGeom prst="rect">
            <a:avLst/>
          </a:prstGeom>
          <a:solidFill>
            <a:srgbClr val="A7F36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177" name="Google Shape;3177;p54"/>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178" name="Google Shape;3178;p54"/>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79" name="Google Shape;3179;p54"/>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0" name="Google Shape;3180;p54"/>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1" name="Google Shape;3181;p54"/>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182" name="Google Shape;3182;p54"/>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3" name="Google Shape;3183;p54"/>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184" name="Google Shape;3184;p54"/>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5" name="Google Shape;3185;p54"/>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6" name="Google Shape;3186;p54"/>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7" name="Google Shape;3187;p54"/>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3188" name="Google Shape;3188;p54"/>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89" name="Google Shape;3189;p54"/>
          <p:cNvCxnSpPr>
            <a:stCxn id="3161"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190" name="Google Shape;3190;p54"/>
          <p:cNvCxnSpPr>
            <a:stCxn id="3134"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1" name="Google Shape;3191;p54"/>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2" name="Google Shape;3192;p54"/>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3" name="Google Shape;3193;p54"/>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4" name="Google Shape;3194;p54"/>
          <p:cNvCxnSpPr>
            <a:stCxn id="3127"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5" name="Google Shape;3195;p54"/>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6" name="Google Shape;3196;p54"/>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55"/>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02" name="Google Shape;3202;p55"/>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3" name="Google Shape;3203;p55"/>
          <p:cNvCxnSpPr>
            <a:stCxn id="3201" idx="3"/>
            <a:endCxn id="3202"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4" name="Google Shape;3204;p55"/>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05" name="Google Shape;3205;p55"/>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6" name="Google Shape;3206;p55"/>
          <p:cNvCxnSpPr>
            <a:stCxn id="3204" idx="3"/>
            <a:endCxn id="3205"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07" name="Google Shape;3207;p55"/>
          <p:cNvCxnSpPr>
            <a:stCxn id="3202" idx="3"/>
            <a:endCxn id="3204"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8" name="Google Shape;3208;p55"/>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9" name="Google Shape;3209;p55"/>
          <p:cNvCxnSpPr>
            <a:stCxn id="3205" idx="3"/>
            <a:endCxn id="3208"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10" name="Google Shape;3210;p55"/>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11" name="Google Shape;3211;p55"/>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12" name="Google Shape;3212;p55"/>
          <p:cNvCxnSpPr>
            <a:stCxn id="3210" idx="3"/>
            <a:endCxn id="3211"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3" name="Google Shape;3213;p55"/>
          <p:cNvCxnSpPr>
            <a:stCxn id="3208" idx="3"/>
            <a:endCxn id="3210"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4" name="Google Shape;3214;p55"/>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15" name="Google Shape;3215;p55"/>
          <p:cNvCxnSpPr>
            <a:stCxn id="3216" idx="0"/>
            <a:endCxn id="3201"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216" name="Google Shape;3216;p55"/>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7" name="Google Shape;3217;p55"/>
          <p:cNvCxnSpPr>
            <a:stCxn id="3218" idx="0"/>
            <a:endCxn id="3202"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218" name="Google Shape;3218;p55"/>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9" name="Google Shape;3219;p55"/>
          <p:cNvCxnSpPr>
            <a:stCxn id="3220" idx="0"/>
            <a:endCxn id="3204"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220" name="Google Shape;3220;p55"/>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1" name="Google Shape;3221;p55"/>
          <p:cNvCxnSpPr>
            <a:stCxn id="3222" idx="0"/>
            <a:endCxn id="3205"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222" name="Google Shape;3222;p55"/>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3" name="Google Shape;3223;p55"/>
          <p:cNvCxnSpPr>
            <a:stCxn id="3224" idx="0"/>
            <a:endCxn id="3208"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224" name="Google Shape;3224;p55"/>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5" name="Google Shape;3225;p55"/>
          <p:cNvCxnSpPr>
            <a:stCxn id="3226" idx="0"/>
            <a:endCxn id="3210"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6" name="Google Shape;3226;p55"/>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7" name="Google Shape;3227;p55"/>
          <p:cNvCxnSpPr>
            <a:stCxn id="3228" idx="0"/>
            <a:endCxn id="3211"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8" name="Google Shape;3228;p55"/>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0" name="Google Shape;3230;p55"/>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1" name="Google Shape;3231;p55"/>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2" name="Google Shape;3232;p55"/>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3" name="Google Shape;3233;p55"/>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4" name="Google Shape;3234;p55"/>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5" name="Google Shape;3235;p55"/>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6" name="Google Shape;3236;p55"/>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237" name="Google Shape;3237;p55"/>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238" name="Google Shape;3238;p55"/>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39" name="Google Shape;3239;p55"/>
          <p:cNvCxnSpPr>
            <a:endCxn id="3238"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40" name="Google Shape;3240;p55"/>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41" name="Google Shape;3241;p55"/>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42" name="Google Shape;3242;p55"/>
          <p:cNvCxnSpPr>
            <a:stCxn id="3240" idx="3"/>
            <a:endCxn id="3241"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3" name="Google Shape;3243;p55"/>
          <p:cNvCxnSpPr>
            <a:stCxn id="3238" idx="3"/>
            <a:endCxn id="3240"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4" name="Google Shape;3244;p55"/>
          <p:cNvCxnSpPr>
            <a:stCxn id="3245" idx="0"/>
            <a:endCxn id="3238"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5" name="Google Shape;3245;p55"/>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6" name="Google Shape;3246;p55"/>
          <p:cNvCxnSpPr>
            <a:stCxn id="3247" idx="0"/>
            <a:endCxn id="3240"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247" name="Google Shape;3247;p55"/>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8" name="Google Shape;3248;p55"/>
          <p:cNvCxnSpPr>
            <a:stCxn id="3249" idx="0"/>
            <a:endCxn id="3241"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9" name="Google Shape;3249;p55"/>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1" name="Google Shape;3251;p55"/>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2" name="Google Shape;3252;p55"/>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3" name="Google Shape;3253;p55"/>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254" name="Google Shape;3254;p55"/>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255" name="Google Shape;3255;p55"/>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6" name="Google Shape;3256;p55"/>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7" name="Google Shape;3257;p55"/>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58" name="Google Shape;3258;p55"/>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259" name="Google Shape;3259;p55"/>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0" name="Google Shape;3260;p55"/>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261" name="Google Shape;3261;p55"/>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62" name="Google Shape;3262;p55"/>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3" name="Google Shape;3263;p55"/>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64" name="Google Shape;3264;p55"/>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265" name="Google Shape;3265;p55"/>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3266" name="Google Shape;3266;p55"/>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67" name="Google Shape;3267;p55"/>
          <p:cNvCxnSpPr>
            <a:stCxn id="3238"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268" name="Google Shape;3268;p55"/>
          <p:cNvCxnSpPr>
            <a:stCxn id="3211"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69" name="Google Shape;3269;p55"/>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0" name="Google Shape;3270;p55"/>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1" name="Google Shape;3271;p55"/>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2" name="Google Shape;3272;p55"/>
          <p:cNvCxnSpPr>
            <a:stCxn id="3204"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3" name="Google Shape;3273;p55"/>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4" name="Google Shape;3274;p55"/>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5" name="Google Shape;3275;p55"/>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276" name="Google Shape;3276;p55"/>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77" name="Google Shape;3277;p55"/>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78" name="Google Shape;3278;p55"/>
          <p:cNvCxnSpPr>
            <a:stCxn id="3276" idx="3"/>
            <a:endCxn id="3277"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79" name="Google Shape;3279;p55"/>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80" name="Google Shape;3280;p55"/>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1" name="Google Shape;3281;p55"/>
          <p:cNvCxnSpPr>
            <a:stCxn id="3279" idx="3"/>
            <a:endCxn id="3280"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82" name="Google Shape;3282;p55"/>
          <p:cNvCxnSpPr>
            <a:stCxn id="3277" idx="3"/>
            <a:endCxn id="3279"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83" name="Google Shape;3283;p55"/>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4" name="Google Shape;3284;p55"/>
          <p:cNvCxnSpPr>
            <a:stCxn id="3280" idx="3"/>
            <a:endCxn id="3283"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85" name="Google Shape;3285;p55"/>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86" name="Google Shape;3286;p55"/>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7" name="Google Shape;3287;p55"/>
          <p:cNvCxnSpPr>
            <a:stCxn id="3285" idx="3"/>
            <a:endCxn id="3286"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8" name="Google Shape;3288;p55"/>
          <p:cNvCxnSpPr>
            <a:stCxn id="3283" idx="3"/>
            <a:endCxn id="3285"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9" name="Google Shape;3289;p55"/>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290" name="Google Shape;3290;p55"/>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91" name="Google Shape;3291;p55"/>
          <p:cNvCxnSpPr>
            <a:endCxn id="3290"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92" name="Google Shape;3292;p55"/>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93" name="Google Shape;3293;p55"/>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94" name="Google Shape;3294;p55"/>
          <p:cNvCxnSpPr>
            <a:stCxn id="3292" idx="3"/>
            <a:endCxn id="3293"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5" name="Google Shape;3295;p55"/>
          <p:cNvCxnSpPr>
            <a:stCxn id="3290" idx="3"/>
            <a:endCxn id="3292"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6" name="Google Shape;3296;p55"/>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97" name="Google Shape;3297;p55"/>
          <p:cNvCxnSpPr>
            <a:stCxn id="3290"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298" name="Google Shape;3298;p55"/>
          <p:cNvCxnSpPr>
            <a:stCxn id="3286"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99" name="Google Shape;3299;p55"/>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0" name="Google Shape;3300;p55"/>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1" name="Google Shape;3301;p55"/>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2" name="Google Shape;3302;p55"/>
          <p:cNvCxnSpPr>
            <a:stCxn id="3279"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3" name="Google Shape;3303;p55"/>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4" name="Google Shape;3304;p55"/>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sp>
        <p:nvSpPr>
          <p:cNvPr id="3309" name="Google Shape;3309;p56"/>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0" name="Google Shape;3310;p56"/>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1" name="Google Shape;3311;p56"/>
          <p:cNvCxnSpPr>
            <a:stCxn id="3309" idx="3"/>
            <a:endCxn id="3310"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2" name="Google Shape;3312;p56"/>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3" name="Google Shape;3313;p56"/>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4" name="Google Shape;3314;p56"/>
          <p:cNvCxnSpPr>
            <a:stCxn id="3312" idx="3"/>
            <a:endCxn id="3313"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15" name="Google Shape;3315;p56"/>
          <p:cNvCxnSpPr>
            <a:stCxn id="3310" idx="3"/>
            <a:endCxn id="3312"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6" name="Google Shape;3316;p56"/>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7" name="Google Shape;3317;p56"/>
          <p:cNvCxnSpPr>
            <a:stCxn id="3313" idx="3"/>
            <a:endCxn id="3316"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18" name="Google Shape;3318;p56"/>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9" name="Google Shape;3319;p56"/>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20" name="Google Shape;3320;p56"/>
          <p:cNvCxnSpPr>
            <a:stCxn id="3318" idx="3"/>
            <a:endCxn id="3319"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1" name="Google Shape;3321;p56"/>
          <p:cNvCxnSpPr>
            <a:stCxn id="3316" idx="3"/>
            <a:endCxn id="3318"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2" name="Google Shape;3322;p56"/>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23" name="Google Shape;3323;p56"/>
          <p:cNvCxnSpPr>
            <a:stCxn id="3324" idx="0"/>
            <a:endCxn id="3309"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324" name="Google Shape;3324;p56"/>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5" name="Google Shape;3325;p56"/>
          <p:cNvCxnSpPr>
            <a:stCxn id="3326" idx="0"/>
            <a:endCxn id="3310"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326" name="Google Shape;3326;p56"/>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7" name="Google Shape;3327;p56"/>
          <p:cNvCxnSpPr>
            <a:stCxn id="3328" idx="0"/>
            <a:endCxn id="3312"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328" name="Google Shape;3328;p56"/>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9" name="Google Shape;3329;p56"/>
          <p:cNvCxnSpPr>
            <a:stCxn id="3330" idx="0"/>
            <a:endCxn id="3313"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330" name="Google Shape;3330;p56"/>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1" name="Google Shape;3331;p56"/>
          <p:cNvCxnSpPr>
            <a:stCxn id="3332" idx="0"/>
            <a:endCxn id="3316"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332" name="Google Shape;3332;p56"/>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3" name="Google Shape;3333;p56"/>
          <p:cNvCxnSpPr>
            <a:stCxn id="3334" idx="0"/>
            <a:endCxn id="3318"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4" name="Google Shape;3334;p56"/>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5" name="Google Shape;3335;p56"/>
          <p:cNvCxnSpPr>
            <a:stCxn id="3336" idx="0"/>
            <a:endCxn id="3319"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6" name="Google Shape;3336;p56"/>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38" name="Google Shape;3338;p56"/>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39" name="Google Shape;3339;p56"/>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0" name="Google Shape;3340;p56"/>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1" name="Google Shape;3341;p56"/>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2" name="Google Shape;3342;p56"/>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3" name="Google Shape;3343;p56"/>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4" name="Google Shape;3344;p56"/>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345" name="Google Shape;3345;p56"/>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346" name="Google Shape;3346;p56"/>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47" name="Google Shape;3347;p56"/>
          <p:cNvCxnSpPr>
            <a:endCxn id="3346"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48" name="Google Shape;3348;p56"/>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49" name="Google Shape;3349;p56"/>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50" name="Google Shape;3350;p56"/>
          <p:cNvCxnSpPr>
            <a:stCxn id="3348" idx="3"/>
            <a:endCxn id="3349"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1" name="Google Shape;3351;p56"/>
          <p:cNvCxnSpPr>
            <a:stCxn id="3346" idx="3"/>
            <a:endCxn id="3348"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2" name="Google Shape;3352;p56"/>
          <p:cNvCxnSpPr>
            <a:stCxn id="3353" idx="0"/>
            <a:endCxn id="3346"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3" name="Google Shape;3353;p56"/>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4" name="Google Shape;3354;p56"/>
          <p:cNvCxnSpPr>
            <a:stCxn id="3355" idx="0"/>
            <a:endCxn id="3348"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355" name="Google Shape;3355;p56"/>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6" name="Google Shape;3356;p56"/>
          <p:cNvCxnSpPr>
            <a:stCxn id="3357" idx="0"/>
            <a:endCxn id="3349"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7" name="Google Shape;3357;p56"/>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59" name="Google Shape;3359;p56"/>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60" name="Google Shape;3360;p56"/>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61" name="Google Shape;3361;p56"/>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362" name="Google Shape;3362;p56"/>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363" name="Google Shape;3363;p56"/>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4" name="Google Shape;3364;p56"/>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5" name="Google Shape;3365;p56"/>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66" name="Google Shape;3366;p56"/>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367" name="Google Shape;3367;p56"/>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68" name="Google Shape;3368;p56"/>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369" name="Google Shape;3369;p56"/>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70" name="Google Shape;3370;p56"/>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71" name="Google Shape;3371;p56"/>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72" name="Google Shape;3372;p56"/>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373" name="Google Shape;3373;p56"/>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3374" name="Google Shape;3374;p56"/>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5" name="Google Shape;3375;p56"/>
          <p:cNvCxnSpPr>
            <a:stCxn id="3346"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376" name="Google Shape;3376;p56"/>
          <p:cNvCxnSpPr>
            <a:stCxn id="3319"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77" name="Google Shape;3377;p56"/>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8" name="Google Shape;3378;p56"/>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9" name="Google Shape;3379;p56"/>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80" name="Google Shape;3380;p56"/>
          <p:cNvCxnSpPr>
            <a:stCxn id="3312"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1" name="Google Shape;3381;p56"/>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2" name="Google Shape;3382;p56"/>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3" name="Google Shape;3383;p56"/>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384" name="Google Shape;3384;p56"/>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85" name="Google Shape;3385;p56"/>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86" name="Google Shape;3386;p56"/>
          <p:cNvCxnSpPr>
            <a:stCxn id="3384" idx="3"/>
            <a:endCxn id="3385"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87" name="Google Shape;3387;p56"/>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88" name="Google Shape;3388;p56"/>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89" name="Google Shape;3389;p56"/>
          <p:cNvCxnSpPr>
            <a:stCxn id="3387" idx="3"/>
            <a:endCxn id="3388"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90" name="Google Shape;3390;p56"/>
          <p:cNvCxnSpPr>
            <a:stCxn id="3385" idx="3"/>
            <a:endCxn id="3387"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91" name="Google Shape;3391;p56"/>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2" name="Google Shape;3392;p56"/>
          <p:cNvCxnSpPr>
            <a:stCxn id="3388" idx="3"/>
            <a:endCxn id="3391"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93" name="Google Shape;3393;p56"/>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94" name="Google Shape;3394;p56"/>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5" name="Google Shape;3395;p56"/>
          <p:cNvCxnSpPr>
            <a:stCxn id="3393" idx="3"/>
            <a:endCxn id="3394"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6" name="Google Shape;3396;p56"/>
          <p:cNvCxnSpPr>
            <a:stCxn id="3391" idx="3"/>
            <a:endCxn id="3393"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7" name="Google Shape;3397;p56"/>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398" name="Google Shape;3398;p56"/>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9" name="Google Shape;3399;p56"/>
          <p:cNvCxnSpPr>
            <a:endCxn id="3398"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400" name="Google Shape;3400;p56"/>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01" name="Google Shape;3401;p56"/>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02" name="Google Shape;3402;p56"/>
          <p:cNvCxnSpPr>
            <a:stCxn id="3400" idx="3"/>
            <a:endCxn id="3401"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3" name="Google Shape;3403;p56"/>
          <p:cNvCxnSpPr>
            <a:stCxn id="3398" idx="3"/>
            <a:endCxn id="3400"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4" name="Google Shape;3404;p56"/>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5" name="Google Shape;3405;p56"/>
          <p:cNvCxnSpPr>
            <a:stCxn id="3398"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406" name="Google Shape;3406;p56"/>
          <p:cNvCxnSpPr>
            <a:stCxn id="3394"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07" name="Google Shape;3407;p56"/>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8" name="Google Shape;3408;p56"/>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9" name="Google Shape;3409;p56"/>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10" name="Google Shape;3410;p56"/>
          <p:cNvCxnSpPr>
            <a:stCxn id="3387"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1" name="Google Shape;3411;p56"/>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2" name="Google Shape;3412;p56"/>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pic>
        <p:nvPicPr>
          <p:cNvPr id="3417" name="Google Shape;3417;p57"/>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3418" name="Google Shape;3418;p57"/>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3419" name="Google Shape;3419;p57"/>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3420" name="Google Shape;3420;p57"/>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sp>
        <p:nvSpPr>
          <p:cNvPr id="3425" name="Google Shape;3425;p58"/>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26" name="Google Shape;3426;p58"/>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27" name="Google Shape;3427;p58"/>
          <p:cNvCxnSpPr>
            <a:stCxn id="3425" idx="3"/>
            <a:endCxn id="3426"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28" name="Google Shape;3428;p58"/>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29" name="Google Shape;3429;p58"/>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0" name="Google Shape;3430;p58"/>
          <p:cNvCxnSpPr>
            <a:stCxn id="3428" idx="3"/>
            <a:endCxn id="3429"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431" name="Google Shape;3431;p58"/>
          <p:cNvCxnSpPr>
            <a:stCxn id="3426" idx="3"/>
            <a:endCxn id="3428"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32" name="Google Shape;3432;p58"/>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3" name="Google Shape;3433;p58"/>
          <p:cNvCxnSpPr>
            <a:stCxn id="3429" idx="3"/>
            <a:endCxn id="3432"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34" name="Google Shape;3434;p58"/>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35" name="Google Shape;3435;p58"/>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6" name="Google Shape;3436;p58"/>
          <p:cNvCxnSpPr>
            <a:stCxn id="3434" idx="3"/>
            <a:endCxn id="3435"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7" name="Google Shape;3437;p58"/>
          <p:cNvCxnSpPr>
            <a:stCxn id="3432" idx="3"/>
            <a:endCxn id="3434"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8" name="Google Shape;3438;p58"/>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39" name="Google Shape;3439;p58"/>
          <p:cNvCxnSpPr>
            <a:stCxn id="3440" idx="0"/>
            <a:endCxn id="3425"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440" name="Google Shape;3440;p58"/>
          <p:cNvSpPr/>
          <p:nvPr/>
        </p:nvSpPr>
        <p:spPr>
          <a:xfrm>
            <a:off x="2004750"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1" name="Google Shape;3441;p58"/>
          <p:cNvCxnSpPr>
            <a:stCxn id="3442" idx="0"/>
            <a:endCxn id="3426"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442" name="Google Shape;3442;p58"/>
          <p:cNvSpPr/>
          <p:nvPr/>
        </p:nvSpPr>
        <p:spPr>
          <a:xfrm>
            <a:off x="24829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3" name="Google Shape;3443;p58"/>
          <p:cNvCxnSpPr>
            <a:stCxn id="3444" idx="0"/>
            <a:endCxn id="3428"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444" name="Google Shape;3444;p58"/>
          <p:cNvSpPr/>
          <p:nvPr/>
        </p:nvSpPr>
        <p:spPr>
          <a:xfrm>
            <a:off x="295991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5" name="Google Shape;3445;p58"/>
          <p:cNvCxnSpPr>
            <a:stCxn id="3446" idx="0"/>
            <a:endCxn id="3429"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446" name="Google Shape;3446;p58"/>
          <p:cNvSpPr/>
          <p:nvPr/>
        </p:nvSpPr>
        <p:spPr>
          <a:xfrm>
            <a:off x="34412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7" name="Google Shape;3447;p58"/>
          <p:cNvCxnSpPr>
            <a:stCxn id="3448" idx="0"/>
            <a:endCxn id="3432"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448" name="Google Shape;3448;p58"/>
          <p:cNvSpPr/>
          <p:nvPr/>
        </p:nvSpPr>
        <p:spPr>
          <a:xfrm>
            <a:off x="3911200"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9" name="Google Shape;3449;p58"/>
          <p:cNvCxnSpPr>
            <a:stCxn id="3450" idx="0"/>
            <a:endCxn id="3434"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0" name="Google Shape;3450;p58"/>
          <p:cNvSpPr/>
          <p:nvPr/>
        </p:nvSpPr>
        <p:spPr>
          <a:xfrm>
            <a:off x="439146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1" name="Google Shape;3451;p58"/>
          <p:cNvCxnSpPr>
            <a:stCxn id="3452" idx="0"/>
            <a:endCxn id="3435"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2" name="Google Shape;3452;p58"/>
          <p:cNvSpPr/>
          <p:nvPr/>
        </p:nvSpPr>
        <p:spPr>
          <a:xfrm>
            <a:off x="4865813"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4" name="Google Shape;3454;p58"/>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5" name="Google Shape;3455;p58"/>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6" name="Google Shape;3456;p58"/>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7" name="Google Shape;3457;p58"/>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8" name="Google Shape;3458;p58"/>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9" name="Google Shape;3459;p58"/>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60" name="Google Shape;3460;p58"/>
          <p:cNvSpPr/>
          <p:nvPr/>
        </p:nvSpPr>
        <p:spPr>
          <a:xfrm>
            <a:off x="2005800" y="1652400"/>
            <a:ext cx="5919600" cy="3189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461" name="Google Shape;3461;p58"/>
          <p:cNvSpPr/>
          <p:nvPr/>
        </p:nvSpPr>
        <p:spPr>
          <a:xfrm>
            <a:off x="2004750" y="1188025"/>
            <a:ext cx="5919600" cy="318900"/>
          </a:xfrm>
          <a:prstGeom prst="rect">
            <a:avLst/>
          </a:prstGeom>
          <a:solidFill>
            <a:srgbClr val="EE787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462" name="Google Shape;3462;p58"/>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63" name="Google Shape;3463;p58"/>
          <p:cNvCxnSpPr>
            <a:endCxn id="3462"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64" name="Google Shape;3464;p58"/>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65" name="Google Shape;3465;p58"/>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66" name="Google Shape;3466;p58"/>
          <p:cNvCxnSpPr>
            <a:stCxn id="3464" idx="3"/>
            <a:endCxn id="3465"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7" name="Google Shape;3467;p58"/>
          <p:cNvCxnSpPr>
            <a:stCxn id="3462" idx="3"/>
            <a:endCxn id="3464"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8" name="Google Shape;3468;p58"/>
          <p:cNvCxnSpPr>
            <a:stCxn id="3469" idx="0"/>
            <a:endCxn id="3462"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69" name="Google Shape;3469;p58"/>
          <p:cNvSpPr/>
          <p:nvPr/>
        </p:nvSpPr>
        <p:spPr>
          <a:xfrm>
            <a:off x="5335688"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0" name="Google Shape;3470;p58"/>
          <p:cNvCxnSpPr>
            <a:stCxn id="3471" idx="0"/>
            <a:endCxn id="3464"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471" name="Google Shape;3471;p58"/>
          <p:cNvSpPr/>
          <p:nvPr/>
        </p:nvSpPr>
        <p:spPr>
          <a:xfrm>
            <a:off x="5815950"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2" name="Google Shape;3472;p58"/>
          <p:cNvCxnSpPr>
            <a:stCxn id="3473" idx="0"/>
            <a:endCxn id="3465"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73" name="Google Shape;3473;p58"/>
          <p:cNvSpPr/>
          <p:nvPr/>
        </p:nvSpPr>
        <p:spPr>
          <a:xfrm>
            <a:off x="6284388" y="353916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5" name="Google Shape;3475;p58"/>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6" name="Google Shape;3476;p58"/>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7" name="Google Shape;3477;p58"/>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478" name="Google Shape;3478;p58"/>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479" name="Google Shape;3479;p58"/>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0" name="Google Shape;3480;p58"/>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1" name="Google Shape;3481;p58"/>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2" name="Google Shape;3482;p58"/>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483" name="Google Shape;3483;p58"/>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4" name="Google Shape;3484;p58"/>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485" name="Google Shape;3485;p58"/>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6" name="Google Shape;3486;p58"/>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7" name="Google Shape;3487;p58"/>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8" name="Google Shape;3488;p58"/>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cxnSp>
        <p:nvCxnSpPr>
          <p:cNvPr id="3493" name="Google Shape;3493;p59"/>
          <p:cNvCxnSpPr>
            <a:stCxn id="3494"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494" name="Google Shape;3494;p59"/>
          <p:cNvSpPr/>
          <p:nvPr/>
        </p:nvSpPr>
        <p:spPr>
          <a:xfrm>
            <a:off x="17636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495" name="Google Shape;3495;p59"/>
          <p:cNvSpPr/>
          <p:nvPr/>
        </p:nvSpPr>
        <p:spPr>
          <a:xfrm>
            <a:off x="24557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496" name="Google Shape;3496;p59"/>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497" name="Google Shape;3497;p59"/>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498" name="Google Shape;3498;p59"/>
          <p:cNvSpPr/>
          <p:nvPr/>
        </p:nvSpPr>
        <p:spPr>
          <a:xfrm>
            <a:off x="17628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9" name="Google Shape;3499;p59"/>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0" name="Google Shape;3500;p59"/>
          <p:cNvSpPr/>
          <p:nvPr/>
        </p:nvSpPr>
        <p:spPr>
          <a:xfrm>
            <a:off x="24557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01" name="Google Shape;3501;p59"/>
          <p:cNvCxnSpPr>
            <a:stCxn id="3498" idx="6"/>
            <a:endCxn id="3500"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02" name="Google Shape;3502;p59"/>
          <p:cNvCxnSpPr>
            <a:stCxn id="3500" idx="6"/>
            <a:endCxn id="3503"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3504" name="Google Shape;3504;p59"/>
          <p:cNvCxnSpPr>
            <a:stCxn id="3505"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5" name="Google Shape;3505;p59"/>
          <p:cNvSpPr/>
          <p:nvPr/>
        </p:nvSpPr>
        <p:spPr>
          <a:xfrm>
            <a:off x="31859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06" name="Google Shape;3506;p59"/>
          <p:cNvSpPr/>
          <p:nvPr/>
        </p:nvSpPr>
        <p:spPr>
          <a:xfrm>
            <a:off x="387806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07" name="Google Shape;3507;p59"/>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08" name="Google Shape;3508;p59"/>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03" name="Google Shape;3503;p59"/>
          <p:cNvSpPr/>
          <p:nvPr/>
        </p:nvSpPr>
        <p:spPr>
          <a:xfrm>
            <a:off x="31852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09" name="Google Shape;3509;p59"/>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0" name="Google Shape;3510;p59"/>
          <p:cNvSpPr/>
          <p:nvPr/>
        </p:nvSpPr>
        <p:spPr>
          <a:xfrm>
            <a:off x="38780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11" name="Google Shape;3511;p59"/>
          <p:cNvCxnSpPr>
            <a:stCxn id="3503" idx="6"/>
            <a:endCxn id="3510"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12" name="Google Shape;3512;p59"/>
          <p:cNvCxnSpPr>
            <a:stCxn id="3510" idx="6"/>
            <a:endCxn id="3513"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14" name="Google Shape;3514;p59"/>
          <p:cNvCxnSpPr>
            <a:stCxn id="3515"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5" name="Google Shape;3515;p59"/>
          <p:cNvSpPr/>
          <p:nvPr/>
        </p:nvSpPr>
        <p:spPr>
          <a:xfrm>
            <a:off x="45995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16" name="Google Shape;3516;p59"/>
          <p:cNvSpPr/>
          <p:nvPr/>
        </p:nvSpPr>
        <p:spPr>
          <a:xfrm>
            <a:off x="52916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17" name="Google Shape;3517;p59"/>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18" name="Google Shape;3518;p59"/>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13" name="Google Shape;3513;p59"/>
          <p:cNvSpPr/>
          <p:nvPr/>
        </p:nvSpPr>
        <p:spPr>
          <a:xfrm>
            <a:off x="45987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19" name="Google Shape;3519;p59"/>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0" name="Google Shape;3520;p59"/>
          <p:cNvSpPr/>
          <p:nvPr/>
        </p:nvSpPr>
        <p:spPr>
          <a:xfrm>
            <a:off x="52916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21" name="Google Shape;3521;p59"/>
          <p:cNvCxnSpPr>
            <a:stCxn id="3513" idx="6"/>
            <a:endCxn id="3520"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22" name="Google Shape;3522;p59"/>
          <p:cNvCxnSpPr>
            <a:stCxn id="3520" idx="6"/>
            <a:endCxn id="3523"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24" name="Google Shape;3524;p59"/>
          <p:cNvCxnSpPr>
            <a:stCxn id="3525"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5" name="Google Shape;3525;p59"/>
          <p:cNvSpPr/>
          <p:nvPr/>
        </p:nvSpPr>
        <p:spPr>
          <a:xfrm>
            <a:off x="60130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26" name="Google Shape;3526;p59"/>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23" name="Google Shape;3523;p59"/>
          <p:cNvSpPr/>
          <p:nvPr/>
        </p:nvSpPr>
        <p:spPr>
          <a:xfrm>
            <a:off x="60123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7" name="Google Shape;3527;p59"/>
          <p:cNvSpPr/>
          <p:nvPr/>
        </p:nvSpPr>
        <p:spPr>
          <a:xfrm>
            <a:off x="17569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8" name="Google Shape;3528;p59"/>
          <p:cNvSpPr/>
          <p:nvPr/>
        </p:nvSpPr>
        <p:spPr>
          <a:xfrm>
            <a:off x="24498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529" name="Google Shape;3529;p59"/>
          <p:cNvCxnSpPr>
            <a:stCxn id="3527" idx="6"/>
            <a:endCxn id="3528"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0" name="Google Shape;3530;p59"/>
          <p:cNvCxnSpPr>
            <a:stCxn id="3528" idx="6"/>
            <a:endCxn id="3531"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31" name="Google Shape;3531;p59"/>
          <p:cNvSpPr/>
          <p:nvPr/>
        </p:nvSpPr>
        <p:spPr>
          <a:xfrm>
            <a:off x="31793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2" name="Google Shape;3532;p59"/>
          <p:cNvSpPr/>
          <p:nvPr/>
        </p:nvSpPr>
        <p:spPr>
          <a:xfrm>
            <a:off x="38721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33" name="Google Shape;3533;p59"/>
          <p:cNvCxnSpPr>
            <a:stCxn id="3531" idx="6"/>
            <a:endCxn id="3532"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3534" name="Google Shape;3534;p59"/>
          <p:cNvCxnSpPr>
            <a:stCxn id="3532" idx="6"/>
            <a:endCxn id="3535"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5" name="Google Shape;3535;p59"/>
          <p:cNvSpPr/>
          <p:nvPr/>
        </p:nvSpPr>
        <p:spPr>
          <a:xfrm>
            <a:off x="45928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6" name="Google Shape;3536;p59"/>
          <p:cNvSpPr/>
          <p:nvPr/>
        </p:nvSpPr>
        <p:spPr>
          <a:xfrm>
            <a:off x="52857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37" name="Google Shape;3537;p59"/>
          <p:cNvCxnSpPr>
            <a:stCxn id="3535" idx="6"/>
            <a:endCxn id="3536"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8" name="Google Shape;3538;p59"/>
          <p:cNvCxnSpPr>
            <a:stCxn id="3536" idx="6"/>
            <a:endCxn id="3539"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9" name="Google Shape;3539;p59"/>
          <p:cNvSpPr/>
          <p:nvPr/>
        </p:nvSpPr>
        <p:spPr>
          <a:xfrm>
            <a:off x="60064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0" name="Google Shape;3540;p59"/>
          <p:cNvSpPr/>
          <p:nvPr/>
        </p:nvSpPr>
        <p:spPr>
          <a:xfrm>
            <a:off x="17531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1" name="Google Shape;3541;p59"/>
          <p:cNvSpPr/>
          <p:nvPr/>
        </p:nvSpPr>
        <p:spPr>
          <a:xfrm>
            <a:off x="24460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42" name="Google Shape;3542;p59"/>
          <p:cNvCxnSpPr>
            <a:stCxn id="3540" idx="6"/>
            <a:endCxn id="3541"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3" name="Google Shape;3543;p59"/>
          <p:cNvCxnSpPr>
            <a:stCxn id="3541" idx="6"/>
            <a:endCxn id="3544"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3544" name="Google Shape;3544;p59"/>
          <p:cNvSpPr/>
          <p:nvPr/>
        </p:nvSpPr>
        <p:spPr>
          <a:xfrm>
            <a:off x="31755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5" name="Google Shape;3545;p59"/>
          <p:cNvSpPr/>
          <p:nvPr/>
        </p:nvSpPr>
        <p:spPr>
          <a:xfrm>
            <a:off x="38683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46" name="Google Shape;3546;p59"/>
          <p:cNvCxnSpPr>
            <a:stCxn id="3544" idx="6"/>
            <a:endCxn id="3545"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7" name="Google Shape;3547;p59"/>
          <p:cNvCxnSpPr>
            <a:stCxn id="3545" idx="6"/>
            <a:endCxn id="3548"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48" name="Google Shape;3548;p59"/>
          <p:cNvSpPr/>
          <p:nvPr/>
        </p:nvSpPr>
        <p:spPr>
          <a:xfrm>
            <a:off x="45890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9" name="Google Shape;3549;p59"/>
          <p:cNvSpPr/>
          <p:nvPr/>
        </p:nvSpPr>
        <p:spPr>
          <a:xfrm>
            <a:off x="52819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0" name="Google Shape;3550;p59"/>
          <p:cNvCxnSpPr>
            <a:stCxn id="3548" idx="6"/>
            <a:endCxn id="3549"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51" name="Google Shape;3551;p59"/>
          <p:cNvCxnSpPr>
            <a:stCxn id="3549" idx="6"/>
            <a:endCxn id="3552"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52" name="Google Shape;3552;p59"/>
          <p:cNvSpPr/>
          <p:nvPr/>
        </p:nvSpPr>
        <p:spPr>
          <a:xfrm>
            <a:off x="60026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3" name="Google Shape;3553;p59"/>
          <p:cNvSpPr/>
          <p:nvPr/>
        </p:nvSpPr>
        <p:spPr>
          <a:xfrm>
            <a:off x="17531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4" name="Google Shape;3554;p59"/>
          <p:cNvSpPr/>
          <p:nvPr/>
        </p:nvSpPr>
        <p:spPr>
          <a:xfrm>
            <a:off x="24460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5" name="Google Shape;3555;p59"/>
          <p:cNvCxnSpPr>
            <a:stCxn id="3553" idx="6"/>
            <a:endCxn id="3554"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56" name="Google Shape;3556;p59"/>
          <p:cNvCxnSpPr>
            <a:stCxn id="3554" idx="6"/>
            <a:endCxn id="3557"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57" name="Google Shape;3557;p59"/>
          <p:cNvSpPr/>
          <p:nvPr/>
        </p:nvSpPr>
        <p:spPr>
          <a:xfrm>
            <a:off x="31755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8" name="Google Shape;3558;p59"/>
          <p:cNvSpPr/>
          <p:nvPr/>
        </p:nvSpPr>
        <p:spPr>
          <a:xfrm>
            <a:off x="38683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9" name="Google Shape;3559;p59"/>
          <p:cNvCxnSpPr>
            <a:stCxn id="3557" idx="6"/>
            <a:endCxn id="3558"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0" name="Google Shape;3560;p59"/>
          <p:cNvCxnSpPr>
            <a:stCxn id="3558" idx="6"/>
            <a:endCxn id="3561"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1" name="Google Shape;3561;p59"/>
          <p:cNvSpPr/>
          <p:nvPr/>
        </p:nvSpPr>
        <p:spPr>
          <a:xfrm>
            <a:off x="45890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2" name="Google Shape;3562;p59"/>
          <p:cNvSpPr/>
          <p:nvPr/>
        </p:nvSpPr>
        <p:spPr>
          <a:xfrm>
            <a:off x="52819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63" name="Google Shape;3563;p59"/>
          <p:cNvCxnSpPr>
            <a:stCxn id="3561" idx="6"/>
            <a:endCxn id="3562"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4" name="Google Shape;3564;p59"/>
          <p:cNvCxnSpPr>
            <a:stCxn id="3562" idx="6"/>
            <a:endCxn id="3565"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5" name="Google Shape;3565;p59"/>
          <p:cNvSpPr/>
          <p:nvPr/>
        </p:nvSpPr>
        <p:spPr>
          <a:xfrm>
            <a:off x="60026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6" name="Google Shape;3566;p59"/>
          <p:cNvSpPr/>
          <p:nvPr/>
        </p:nvSpPr>
        <p:spPr>
          <a:xfrm>
            <a:off x="17569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7" name="Google Shape;3567;p59"/>
          <p:cNvSpPr/>
          <p:nvPr/>
        </p:nvSpPr>
        <p:spPr>
          <a:xfrm>
            <a:off x="24498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8" name="Google Shape;3568;p59"/>
          <p:cNvSpPr/>
          <p:nvPr/>
        </p:nvSpPr>
        <p:spPr>
          <a:xfrm>
            <a:off x="31793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9" name="Google Shape;3569;p59"/>
          <p:cNvSpPr/>
          <p:nvPr/>
        </p:nvSpPr>
        <p:spPr>
          <a:xfrm>
            <a:off x="38721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0" name="Google Shape;3570;p59"/>
          <p:cNvSpPr/>
          <p:nvPr/>
        </p:nvSpPr>
        <p:spPr>
          <a:xfrm>
            <a:off x="45928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1" name="Google Shape;3571;p59"/>
          <p:cNvSpPr/>
          <p:nvPr/>
        </p:nvSpPr>
        <p:spPr>
          <a:xfrm>
            <a:off x="52857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2" name="Google Shape;3572;p59"/>
          <p:cNvSpPr/>
          <p:nvPr/>
        </p:nvSpPr>
        <p:spPr>
          <a:xfrm>
            <a:off x="60064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573" name="Google Shape;3573;p59"/>
          <p:cNvCxnSpPr>
            <a:endCxn id="3527"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574" name="Google Shape;3574;p59"/>
          <p:cNvCxnSpPr>
            <a:stCxn id="3527" idx="0"/>
            <a:endCxn id="3553"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575" name="Google Shape;3575;p59"/>
          <p:cNvCxnSpPr>
            <a:endCxn id="3566"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6" name="Google Shape;3576;p59"/>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7" name="Google Shape;3577;p59"/>
          <p:cNvCxnSpPr>
            <a:endCxn id="3554"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578" name="Google Shape;3578;p59"/>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9" name="Google Shape;3579;p59"/>
          <p:cNvCxnSpPr>
            <a:endCxn id="3557"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580" name="Google Shape;3580;p59"/>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1" name="Google Shape;3581;p59"/>
          <p:cNvCxnSpPr>
            <a:endCxn id="3528"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582" name="Google Shape;3582;p59"/>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3" name="Google Shape;3583;p59"/>
          <p:cNvCxnSpPr>
            <a:stCxn id="3505" idx="0"/>
            <a:endCxn id="3531"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84" name="Google Shape;3584;p59"/>
          <p:cNvCxnSpPr>
            <a:endCxn id="3544"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5" name="Google Shape;3585;p59"/>
          <p:cNvCxnSpPr>
            <a:stCxn id="3506" idx="0"/>
            <a:endCxn id="3532"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86" name="Google Shape;3586;p59"/>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7" name="Google Shape;3587;p59"/>
          <p:cNvCxnSpPr>
            <a:endCxn id="3558"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588" name="Google Shape;3588;p59"/>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9" name="Google Shape;3589;p59"/>
          <p:cNvCxnSpPr>
            <a:stCxn id="3515" idx="0"/>
            <a:endCxn id="3535"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90" name="Google Shape;3590;p59"/>
          <p:cNvCxnSpPr>
            <a:endCxn id="3539"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591" name="Google Shape;3591;p59"/>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2" name="Google Shape;3592;p59"/>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3" name="Google Shape;3593;p59"/>
          <p:cNvCxnSpPr>
            <a:stCxn id="3523" idx="0"/>
            <a:endCxn id="3552"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594" name="Google Shape;3594;p59"/>
          <p:cNvCxnSpPr>
            <a:stCxn id="3516" idx="0"/>
            <a:endCxn id="3536"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95" name="Google Shape;3595;p59"/>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6" name="Google Shape;3596;p59"/>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7" name="Google Shape;3597;p59"/>
          <p:cNvCxnSpPr>
            <a:endCxn id="3561"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598" name="Google Shape;3598;p59"/>
          <p:cNvCxnSpPr>
            <a:stCxn id="3553" idx="0"/>
            <a:endCxn id="3566"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599" name="Google Shape;3599;p59"/>
          <p:cNvCxnSpPr>
            <a:stCxn id="3554" idx="0"/>
            <a:endCxn id="3567"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0" name="Google Shape;3600;p59"/>
          <p:cNvCxnSpPr>
            <a:stCxn id="3557" idx="0"/>
            <a:endCxn id="3568"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1" name="Google Shape;3601;p59"/>
          <p:cNvCxnSpPr>
            <a:endCxn id="3569"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3602" name="Google Shape;3602;p59"/>
          <p:cNvCxnSpPr>
            <a:stCxn id="3561" idx="0"/>
            <a:endCxn id="3570"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3" name="Google Shape;3603;p59"/>
          <p:cNvCxnSpPr>
            <a:stCxn id="3562" idx="0"/>
            <a:endCxn id="3571"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4" name="Google Shape;3604;p59"/>
          <p:cNvCxnSpPr>
            <a:stCxn id="3565" idx="0"/>
            <a:endCxn id="3572"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3605" name="Google Shape;3605;p59"/>
          <p:cNvSpPr/>
          <p:nvPr/>
        </p:nvSpPr>
        <p:spPr>
          <a:xfrm>
            <a:off x="4933013" y="2130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6" name="Google Shape;3606;p59"/>
          <p:cNvCxnSpPr>
            <a:stCxn id="3566" idx="0"/>
            <a:endCxn id="3605" idx="4"/>
          </p:cNvCxnSpPr>
          <p:nvPr/>
        </p:nvCxnSpPr>
        <p:spPr>
          <a:xfrm rot="10800000" flipH="1">
            <a:off x="1912813" y="533188"/>
            <a:ext cx="3176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7" name="Google Shape;3607;p59"/>
          <p:cNvCxnSpPr>
            <a:stCxn id="3567" idx="0"/>
            <a:endCxn id="3605" idx="4"/>
          </p:cNvCxnSpPr>
          <p:nvPr/>
        </p:nvCxnSpPr>
        <p:spPr>
          <a:xfrm rot="10800000" flipH="1">
            <a:off x="2605663" y="533188"/>
            <a:ext cx="2483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8" name="Google Shape;3608;p59"/>
          <p:cNvCxnSpPr>
            <a:stCxn id="3568" idx="0"/>
            <a:endCxn id="3605" idx="4"/>
          </p:cNvCxnSpPr>
          <p:nvPr/>
        </p:nvCxnSpPr>
        <p:spPr>
          <a:xfrm rot="10800000" flipH="1">
            <a:off x="3335163" y="533188"/>
            <a:ext cx="1753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9" name="Google Shape;3609;p59"/>
          <p:cNvCxnSpPr>
            <a:stCxn id="3569" idx="0"/>
            <a:endCxn id="3605" idx="4"/>
          </p:cNvCxnSpPr>
          <p:nvPr/>
        </p:nvCxnSpPr>
        <p:spPr>
          <a:xfrm rot="10800000" flipH="1">
            <a:off x="4028013" y="533188"/>
            <a:ext cx="1060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0" name="Google Shape;3610;p59"/>
          <p:cNvCxnSpPr>
            <a:stCxn id="3570" idx="0"/>
            <a:endCxn id="3605" idx="4"/>
          </p:cNvCxnSpPr>
          <p:nvPr/>
        </p:nvCxnSpPr>
        <p:spPr>
          <a:xfrm rot="10800000" flipH="1">
            <a:off x="4748713" y="533188"/>
            <a:ext cx="3402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1" name="Google Shape;3611;p59"/>
          <p:cNvCxnSpPr>
            <a:stCxn id="3571" idx="0"/>
            <a:endCxn id="3605" idx="4"/>
          </p:cNvCxnSpPr>
          <p:nvPr/>
        </p:nvCxnSpPr>
        <p:spPr>
          <a:xfrm rot="10800000">
            <a:off x="5088763" y="533188"/>
            <a:ext cx="352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2" name="Google Shape;3612;p59"/>
          <p:cNvCxnSpPr>
            <a:stCxn id="3572" idx="0"/>
            <a:endCxn id="3605" idx="4"/>
          </p:cNvCxnSpPr>
          <p:nvPr/>
        </p:nvCxnSpPr>
        <p:spPr>
          <a:xfrm rot="10800000">
            <a:off x="5088863" y="533188"/>
            <a:ext cx="10734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3" name="Google Shape;3613;p59"/>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4" name="Google Shape;3614;p59"/>
          <p:cNvCxnSpPr>
            <a:endCxn id="3570"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615" name="Google Shape;3615;p59"/>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6" name="Google Shape;3616;p59"/>
          <p:cNvCxnSpPr>
            <a:endCxn id="3571"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617" name="Google Shape;3617;p59"/>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8" name="Google Shape;3618;p59"/>
          <p:cNvCxnSpPr>
            <a:endCxn id="3572"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619" name="Google Shape;3619;p59"/>
          <p:cNvSpPr txBox="1"/>
          <p:nvPr/>
        </p:nvSpPr>
        <p:spPr>
          <a:xfrm>
            <a:off x="2807450" y="181210"/>
            <a:ext cx="10479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Attention Layer</a:t>
            </a:r>
            <a:endParaRPr sz="1200">
              <a:latin typeface="Times New Roman"/>
              <a:ea typeface="Times New Roman"/>
              <a:cs typeface="Times New Roman"/>
              <a:sym typeface="Times New Roman"/>
            </a:endParaRPr>
          </a:p>
        </p:txBody>
      </p:sp>
      <p:sp>
        <p:nvSpPr>
          <p:cNvPr id="3620" name="Google Shape;3620;p59"/>
          <p:cNvSpPr/>
          <p:nvPr/>
        </p:nvSpPr>
        <p:spPr>
          <a:xfrm>
            <a:off x="4933013" y="2130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3621" name="Google Shape;3621;p59"/>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3622" name="Google Shape;3622;p59"/>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3623" name="Google Shape;3623;p59"/>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3624" name="Google Shape;3624;p59"/>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3625" name="Google Shape;3625;p59"/>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3626" name="Google Shape;3626;p59"/>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3627" name="Google Shape;3627;p59"/>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3628" name="Google Shape;3628;p59"/>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3629" name="Google Shape;3629;p59"/>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3630" name="Google Shape;3630;p59"/>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3631" name="Google Shape;3631;p59"/>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3632" name="Google Shape;3632;p59"/>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3633" name="Google Shape;3633;p59"/>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3634" name="Google Shape;3634;p59"/>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3635" name="Google Shape;3635;p59"/>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3636" name="Google Shape;3636;p59"/>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3637" name="Google Shape;3637;p59"/>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3638" name="Google Shape;3638;p59"/>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3639" name="Google Shape;3639;p59"/>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3640" name="Google Shape;3640;p59"/>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3641" name="Google Shape;3641;p59"/>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3642" name="Google Shape;3642;p59"/>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3643" name="Google Shape;3643;p59"/>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3644" name="Google Shape;3644;p59"/>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3645" name="Google Shape;3645;p59"/>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3646" name="Google Shape;3646;p59"/>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3647" name="Google Shape;3647;p59"/>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3648" name="Google Shape;3648;p59"/>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3649" name="Google Shape;3649;p59"/>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3650" name="Google Shape;3650;p59"/>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3651" name="Google Shape;3651;p59"/>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3652" name="Google Shape;3652;p59"/>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3653" name="Google Shape;3653;p59"/>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3654" name="Google Shape;3654;p59"/>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3655" name="Google Shape;3655;p59"/>
          <p:cNvPicPr preferRelativeResize="0"/>
          <p:nvPr/>
        </p:nvPicPr>
        <p:blipFill>
          <a:blip r:embed="rId5">
            <a:alphaModFix/>
          </a:blip>
          <a:stretch>
            <a:fillRect/>
          </a:stretch>
        </p:blipFill>
        <p:spPr>
          <a:xfrm>
            <a:off x="1833887" y="1020163"/>
            <a:ext cx="166650" cy="196950"/>
          </a:xfrm>
          <a:prstGeom prst="rect">
            <a:avLst/>
          </a:prstGeom>
          <a:noFill/>
          <a:ln>
            <a:noFill/>
          </a:ln>
        </p:spPr>
      </p:pic>
      <p:cxnSp>
        <p:nvCxnSpPr>
          <p:cNvPr id="3656" name="Google Shape;3656;p59"/>
          <p:cNvCxnSpPr>
            <a:endCxn id="3657"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58" name="Google Shape;3658;p59"/>
          <p:cNvCxnSpPr>
            <a:stCxn id="3659"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59" name="Google Shape;3659;p59"/>
          <p:cNvSpPr/>
          <p:nvPr/>
        </p:nvSpPr>
        <p:spPr>
          <a:xfrm>
            <a:off x="672533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60" name="Google Shape;3660;p59"/>
          <p:cNvSpPr/>
          <p:nvPr/>
        </p:nvSpPr>
        <p:spPr>
          <a:xfrm>
            <a:off x="7417413"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61" name="Google Shape;3661;p59"/>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62" name="Google Shape;3662;p59"/>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57" name="Google Shape;3657;p59"/>
          <p:cNvSpPr/>
          <p:nvPr/>
        </p:nvSpPr>
        <p:spPr>
          <a:xfrm>
            <a:off x="672456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63" name="Google Shape;3663;p59"/>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4" name="Google Shape;3664;p59"/>
          <p:cNvSpPr/>
          <p:nvPr/>
        </p:nvSpPr>
        <p:spPr>
          <a:xfrm>
            <a:off x="74174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65" name="Google Shape;3665;p59"/>
          <p:cNvCxnSpPr>
            <a:stCxn id="3657" idx="6"/>
            <a:endCxn id="3664"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66" name="Google Shape;3666;p59"/>
          <p:cNvCxnSpPr>
            <a:stCxn id="3664" idx="6"/>
            <a:endCxn id="3667"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68" name="Google Shape;3668;p59"/>
          <p:cNvCxnSpPr>
            <a:stCxn id="3669"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9" name="Google Shape;3669;p59"/>
          <p:cNvSpPr/>
          <p:nvPr/>
        </p:nvSpPr>
        <p:spPr>
          <a:xfrm>
            <a:off x="813888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70" name="Google Shape;3670;p59"/>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67" name="Google Shape;3667;p59"/>
          <p:cNvSpPr/>
          <p:nvPr/>
        </p:nvSpPr>
        <p:spPr>
          <a:xfrm>
            <a:off x="81381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1" name="Google Shape;3671;p59"/>
          <p:cNvCxnSpPr>
            <a:endCxn id="3672"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2" name="Google Shape;3672;p59"/>
          <p:cNvSpPr/>
          <p:nvPr/>
        </p:nvSpPr>
        <p:spPr>
          <a:xfrm>
            <a:off x="671866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3" name="Google Shape;3673;p59"/>
          <p:cNvSpPr/>
          <p:nvPr/>
        </p:nvSpPr>
        <p:spPr>
          <a:xfrm>
            <a:off x="74115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4" name="Google Shape;3674;p59"/>
          <p:cNvCxnSpPr>
            <a:stCxn id="3672" idx="6"/>
            <a:endCxn id="3673"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75" name="Google Shape;3675;p59"/>
          <p:cNvCxnSpPr>
            <a:stCxn id="3673" idx="6"/>
            <a:endCxn id="3676"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6" name="Google Shape;3676;p59"/>
          <p:cNvSpPr/>
          <p:nvPr/>
        </p:nvSpPr>
        <p:spPr>
          <a:xfrm>
            <a:off x="81322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7" name="Google Shape;3677;p59"/>
          <p:cNvCxnSpPr>
            <a:endCxn id="3678"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78" name="Google Shape;3678;p59"/>
          <p:cNvSpPr/>
          <p:nvPr/>
        </p:nvSpPr>
        <p:spPr>
          <a:xfrm>
            <a:off x="671486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9" name="Google Shape;3679;p59"/>
          <p:cNvSpPr/>
          <p:nvPr/>
        </p:nvSpPr>
        <p:spPr>
          <a:xfrm>
            <a:off x="74077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0" name="Google Shape;3680;p59"/>
          <p:cNvCxnSpPr>
            <a:stCxn id="3678" idx="6"/>
            <a:endCxn id="3679"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81" name="Google Shape;3681;p59"/>
          <p:cNvCxnSpPr>
            <a:stCxn id="3679" idx="6"/>
            <a:endCxn id="3682"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82" name="Google Shape;3682;p59"/>
          <p:cNvSpPr/>
          <p:nvPr/>
        </p:nvSpPr>
        <p:spPr>
          <a:xfrm>
            <a:off x="81284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3" name="Google Shape;3683;p59"/>
          <p:cNvCxnSpPr>
            <a:endCxn id="3684"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4" name="Google Shape;3684;p59"/>
          <p:cNvSpPr/>
          <p:nvPr/>
        </p:nvSpPr>
        <p:spPr>
          <a:xfrm>
            <a:off x="671486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5" name="Google Shape;3685;p59"/>
          <p:cNvSpPr/>
          <p:nvPr/>
        </p:nvSpPr>
        <p:spPr>
          <a:xfrm>
            <a:off x="74077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6" name="Google Shape;3686;p59"/>
          <p:cNvCxnSpPr>
            <a:stCxn id="3684" idx="6"/>
            <a:endCxn id="3685"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87" name="Google Shape;3687;p59"/>
          <p:cNvCxnSpPr>
            <a:stCxn id="3685" idx="6"/>
            <a:endCxn id="3688"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8" name="Google Shape;3688;p59"/>
          <p:cNvSpPr/>
          <p:nvPr/>
        </p:nvSpPr>
        <p:spPr>
          <a:xfrm>
            <a:off x="81284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9" name="Google Shape;3689;p59"/>
          <p:cNvSpPr/>
          <p:nvPr/>
        </p:nvSpPr>
        <p:spPr>
          <a:xfrm>
            <a:off x="671866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690" name="Google Shape;3690;p59"/>
          <p:cNvSpPr/>
          <p:nvPr/>
        </p:nvSpPr>
        <p:spPr>
          <a:xfrm>
            <a:off x="74115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691" name="Google Shape;3691;p59"/>
          <p:cNvSpPr/>
          <p:nvPr/>
        </p:nvSpPr>
        <p:spPr>
          <a:xfrm>
            <a:off x="81322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692" name="Google Shape;3692;p59"/>
          <p:cNvCxnSpPr>
            <a:stCxn id="3659" idx="0"/>
            <a:endCxn id="3672"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693" name="Google Shape;3693;p59"/>
          <p:cNvCxnSpPr>
            <a:endCxn id="3676"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694" name="Google Shape;3694;p59"/>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5" name="Google Shape;3695;p59"/>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6" name="Google Shape;3696;p59"/>
          <p:cNvCxnSpPr>
            <a:stCxn id="3667" idx="0"/>
            <a:endCxn id="3682"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697" name="Google Shape;3697;p59"/>
          <p:cNvCxnSpPr>
            <a:stCxn id="3660" idx="0"/>
            <a:endCxn id="3673"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698" name="Google Shape;3698;p59"/>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699" name="Google Shape;3699;p59"/>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700" name="Google Shape;3700;p59"/>
          <p:cNvCxnSpPr>
            <a:endCxn id="3684"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701" name="Google Shape;3701;p59"/>
          <p:cNvCxnSpPr>
            <a:stCxn id="3684" idx="0"/>
            <a:endCxn id="3689"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2" name="Google Shape;3702;p59"/>
          <p:cNvCxnSpPr>
            <a:stCxn id="3685" idx="0"/>
            <a:endCxn id="3690"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3" name="Google Shape;3703;p59"/>
          <p:cNvCxnSpPr>
            <a:stCxn id="3688" idx="0"/>
            <a:endCxn id="3691"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4" name="Google Shape;3704;p59"/>
          <p:cNvCxnSpPr>
            <a:stCxn id="3689" idx="0"/>
            <a:endCxn id="3620" idx="4"/>
          </p:cNvCxnSpPr>
          <p:nvPr/>
        </p:nvCxnSpPr>
        <p:spPr>
          <a:xfrm rot="10800000">
            <a:off x="5088913" y="532988"/>
            <a:ext cx="1785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5" name="Google Shape;3705;p59"/>
          <p:cNvCxnSpPr>
            <a:stCxn id="3690" idx="0"/>
            <a:endCxn id="3620" idx="4"/>
          </p:cNvCxnSpPr>
          <p:nvPr/>
        </p:nvCxnSpPr>
        <p:spPr>
          <a:xfrm rot="10800000">
            <a:off x="5088763" y="532988"/>
            <a:ext cx="2478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6" name="Google Shape;3706;p59"/>
          <p:cNvCxnSpPr>
            <a:stCxn id="3691" idx="0"/>
            <a:endCxn id="3620" idx="4"/>
          </p:cNvCxnSpPr>
          <p:nvPr/>
        </p:nvCxnSpPr>
        <p:spPr>
          <a:xfrm rot="10800000">
            <a:off x="5088863" y="532988"/>
            <a:ext cx="31992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7" name="Google Shape;3707;p59"/>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08" name="Google Shape;3708;p59"/>
          <p:cNvCxnSpPr>
            <a:endCxn id="3689"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709" name="Google Shape;3709;p59"/>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0" name="Google Shape;3710;p59"/>
          <p:cNvCxnSpPr>
            <a:endCxn id="3690"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711" name="Google Shape;3711;p59"/>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2" name="Google Shape;3712;p59"/>
          <p:cNvCxnSpPr>
            <a:endCxn id="3691"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713" name="Google Shape;3713;p59"/>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3714" name="Google Shape;3714;p59"/>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3715" name="Google Shape;3715;p59"/>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3716" name="Google Shape;3716;p59"/>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3717" name="Google Shape;3717;p59"/>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3718" name="Google Shape;3718;p59"/>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3719" name="Google Shape;3719;p59"/>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3720" name="Google Shape;3720;p59"/>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3721" name="Google Shape;3721;p59"/>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3722" name="Google Shape;3722;p59"/>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3723" name="Google Shape;3723;p59"/>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3724" name="Google Shape;3724;p59"/>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3725" name="Google Shape;3725;p59"/>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3726" name="Google Shape;3726;p59"/>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3727" name="Google Shape;3727;p59"/>
          <p:cNvPicPr preferRelativeResize="0"/>
          <p:nvPr/>
        </p:nvPicPr>
        <p:blipFill>
          <a:blip r:embed="rId5">
            <a:alphaModFix/>
          </a:blip>
          <a:stretch>
            <a:fillRect/>
          </a:stretch>
        </p:blipFill>
        <p:spPr>
          <a:xfrm>
            <a:off x="8204737" y="1008563"/>
            <a:ext cx="166650" cy="196950"/>
          </a:xfrm>
          <a:prstGeom prst="rect">
            <a:avLst/>
          </a:prstGeom>
          <a:noFill/>
          <a:ln>
            <a:noFill/>
          </a:ln>
        </p:spPr>
      </p:pic>
      <p:sp>
        <p:nvSpPr>
          <p:cNvPr id="3728" name="Google Shape;3728;p59"/>
          <p:cNvSpPr txBox="1"/>
          <p:nvPr/>
        </p:nvSpPr>
        <p:spPr>
          <a:xfrm>
            <a:off x="826175" y="4169900"/>
            <a:ext cx="7776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729" name="Google Shape;3729;p59"/>
          <p:cNvSpPr/>
          <p:nvPr/>
        </p:nvSpPr>
        <p:spPr>
          <a:xfrm>
            <a:off x="1556850" y="2638825"/>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1556850" y="1426713"/>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txBox="1"/>
          <p:nvPr/>
        </p:nvSpPr>
        <p:spPr>
          <a:xfrm>
            <a:off x="722376" y="1650675"/>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732" name="Google Shape;3732;p59"/>
          <p:cNvSpPr txBox="1"/>
          <p:nvPr/>
        </p:nvSpPr>
        <p:spPr>
          <a:xfrm>
            <a:off x="724300" y="2871200"/>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0"/>
          <p:cNvSpPr/>
          <p:nvPr/>
        </p:nvSpPr>
        <p:spPr>
          <a:xfrm>
            <a:off x="1466425" y="4408175"/>
            <a:ext cx="6545100" cy="6558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8" name="Google Shape;3738;p60"/>
          <p:cNvCxnSpPr>
            <a:stCxn id="3739" idx="0"/>
          </p:cNvCxnSpPr>
          <p:nvPr/>
        </p:nvCxnSpPr>
        <p:spPr>
          <a:xfrm rot="10800000" flipH="1">
            <a:off x="179712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39" name="Google Shape;3739;p60"/>
          <p:cNvSpPr/>
          <p:nvPr/>
        </p:nvSpPr>
        <p:spPr>
          <a:xfrm>
            <a:off x="1655073"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40" name="Google Shape;3740;p60"/>
          <p:cNvSpPr/>
          <p:nvPr/>
        </p:nvSpPr>
        <p:spPr>
          <a:xfrm>
            <a:off x="2286412"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41" name="Google Shape;3741;p60"/>
          <p:cNvSpPr txBox="1"/>
          <p:nvPr/>
        </p:nvSpPr>
        <p:spPr>
          <a:xfrm>
            <a:off x="2171450" y="3700050"/>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2" name="Google Shape;3742;p60"/>
          <p:cNvSpPr txBox="1"/>
          <p:nvPr/>
        </p:nvSpPr>
        <p:spPr>
          <a:xfrm>
            <a:off x="1539560"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3" name="Google Shape;3743;p60"/>
          <p:cNvSpPr/>
          <p:nvPr/>
        </p:nvSpPr>
        <p:spPr>
          <a:xfrm>
            <a:off x="1654366"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4" name="Google Shape;3744;p60"/>
          <p:cNvCxnSpPr/>
          <p:nvPr/>
        </p:nvCxnSpPr>
        <p:spPr>
          <a:xfrm rot="10800000" flipH="1">
            <a:off x="242928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45" name="Google Shape;3745;p60"/>
          <p:cNvSpPr/>
          <p:nvPr/>
        </p:nvSpPr>
        <p:spPr>
          <a:xfrm>
            <a:off x="228641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46" name="Google Shape;3746;p60"/>
          <p:cNvCxnSpPr>
            <a:stCxn id="3743" idx="6"/>
            <a:endCxn id="3745" idx="2"/>
          </p:cNvCxnSpPr>
          <p:nvPr/>
        </p:nvCxnSpPr>
        <p:spPr>
          <a:xfrm>
            <a:off x="1938466"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47" name="Google Shape;3747;p60"/>
          <p:cNvCxnSpPr>
            <a:stCxn id="3745" idx="6"/>
            <a:endCxn id="3748" idx="2"/>
          </p:cNvCxnSpPr>
          <p:nvPr/>
        </p:nvCxnSpPr>
        <p:spPr>
          <a:xfrm>
            <a:off x="2570512" y="2990904"/>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749" name="Google Shape;3749;p60"/>
          <p:cNvCxnSpPr>
            <a:stCxn id="3750" idx="0"/>
          </p:cNvCxnSpPr>
          <p:nvPr/>
        </p:nvCxnSpPr>
        <p:spPr>
          <a:xfrm rot="10800000" flipH="1">
            <a:off x="3094649"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0" name="Google Shape;3750;p60"/>
          <p:cNvSpPr/>
          <p:nvPr/>
        </p:nvSpPr>
        <p:spPr>
          <a:xfrm>
            <a:off x="295259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51" name="Google Shape;3751;p60"/>
          <p:cNvSpPr/>
          <p:nvPr/>
        </p:nvSpPr>
        <p:spPr>
          <a:xfrm>
            <a:off x="358393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52" name="Google Shape;3752;p60"/>
          <p:cNvSpPr txBox="1"/>
          <p:nvPr/>
        </p:nvSpPr>
        <p:spPr>
          <a:xfrm>
            <a:off x="3468983"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53" name="Google Shape;3753;p60"/>
          <p:cNvSpPr txBox="1"/>
          <p:nvPr/>
        </p:nvSpPr>
        <p:spPr>
          <a:xfrm>
            <a:off x="2837087"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8" name="Google Shape;3748;p60"/>
          <p:cNvSpPr/>
          <p:nvPr/>
        </p:nvSpPr>
        <p:spPr>
          <a:xfrm>
            <a:off x="295189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54" name="Google Shape;3754;p60"/>
          <p:cNvCxnSpPr/>
          <p:nvPr/>
        </p:nvCxnSpPr>
        <p:spPr>
          <a:xfrm rot="10800000" flipH="1">
            <a:off x="372681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5" name="Google Shape;3755;p60"/>
          <p:cNvSpPr/>
          <p:nvPr/>
        </p:nvSpPr>
        <p:spPr>
          <a:xfrm>
            <a:off x="3583939"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56" name="Google Shape;3756;p60"/>
          <p:cNvCxnSpPr>
            <a:stCxn id="3748" idx="6"/>
            <a:endCxn id="3755" idx="2"/>
          </p:cNvCxnSpPr>
          <p:nvPr/>
        </p:nvCxnSpPr>
        <p:spPr>
          <a:xfrm>
            <a:off x="3235992"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57" name="Google Shape;3757;p60"/>
          <p:cNvCxnSpPr>
            <a:stCxn id="3755" idx="6"/>
            <a:endCxn id="3758" idx="2"/>
          </p:cNvCxnSpPr>
          <p:nvPr/>
        </p:nvCxnSpPr>
        <p:spPr>
          <a:xfrm>
            <a:off x="3868039"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59" name="Google Shape;3759;p60"/>
          <p:cNvCxnSpPr>
            <a:stCxn id="3760" idx="0"/>
          </p:cNvCxnSpPr>
          <p:nvPr/>
        </p:nvCxnSpPr>
        <p:spPr>
          <a:xfrm rot="10800000" flipH="1">
            <a:off x="4384148"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0" name="Google Shape;3760;p60"/>
          <p:cNvSpPr/>
          <p:nvPr/>
        </p:nvSpPr>
        <p:spPr>
          <a:xfrm>
            <a:off x="424209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61" name="Google Shape;3761;p60"/>
          <p:cNvSpPr/>
          <p:nvPr/>
        </p:nvSpPr>
        <p:spPr>
          <a:xfrm>
            <a:off x="487343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62" name="Google Shape;3762;p60"/>
          <p:cNvSpPr txBox="1"/>
          <p:nvPr/>
        </p:nvSpPr>
        <p:spPr>
          <a:xfrm>
            <a:off x="4758482"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63" name="Google Shape;3763;p60"/>
          <p:cNvSpPr txBox="1"/>
          <p:nvPr/>
        </p:nvSpPr>
        <p:spPr>
          <a:xfrm>
            <a:off x="4126586"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58" name="Google Shape;3758;p60"/>
          <p:cNvSpPr/>
          <p:nvPr/>
        </p:nvSpPr>
        <p:spPr>
          <a:xfrm>
            <a:off x="4241391"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64" name="Google Shape;3764;p60"/>
          <p:cNvCxnSpPr/>
          <p:nvPr/>
        </p:nvCxnSpPr>
        <p:spPr>
          <a:xfrm rot="10800000" flipH="1">
            <a:off x="5016312"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5" name="Google Shape;3765;p60"/>
          <p:cNvSpPr/>
          <p:nvPr/>
        </p:nvSpPr>
        <p:spPr>
          <a:xfrm>
            <a:off x="4873438"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66" name="Google Shape;3766;p60"/>
          <p:cNvCxnSpPr>
            <a:stCxn id="3758" idx="6"/>
            <a:endCxn id="3765" idx="2"/>
          </p:cNvCxnSpPr>
          <p:nvPr/>
        </p:nvCxnSpPr>
        <p:spPr>
          <a:xfrm>
            <a:off x="4525491"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67" name="Google Shape;3767;p60"/>
          <p:cNvCxnSpPr>
            <a:stCxn id="3765" idx="6"/>
            <a:endCxn id="3768" idx="2"/>
          </p:cNvCxnSpPr>
          <p:nvPr/>
        </p:nvCxnSpPr>
        <p:spPr>
          <a:xfrm>
            <a:off x="5157538"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69" name="Google Shape;3769;p60"/>
          <p:cNvCxnSpPr>
            <a:stCxn id="3770" idx="0"/>
          </p:cNvCxnSpPr>
          <p:nvPr/>
        </p:nvCxnSpPr>
        <p:spPr>
          <a:xfrm rot="10800000" flipH="1">
            <a:off x="567364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70" name="Google Shape;3770;p60"/>
          <p:cNvSpPr/>
          <p:nvPr/>
        </p:nvSpPr>
        <p:spPr>
          <a:xfrm>
            <a:off x="5531597"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71" name="Google Shape;3771;p60"/>
          <p:cNvSpPr txBox="1"/>
          <p:nvPr/>
        </p:nvSpPr>
        <p:spPr>
          <a:xfrm>
            <a:off x="5416085"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68" name="Google Shape;3768;p60"/>
          <p:cNvSpPr/>
          <p:nvPr/>
        </p:nvSpPr>
        <p:spPr>
          <a:xfrm>
            <a:off x="5530890"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2" name="Google Shape;3772;p60"/>
          <p:cNvSpPr/>
          <p:nvPr/>
        </p:nvSpPr>
        <p:spPr>
          <a:xfrm>
            <a:off x="1648983"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3" name="Google Shape;3773;p60"/>
          <p:cNvSpPr/>
          <p:nvPr/>
        </p:nvSpPr>
        <p:spPr>
          <a:xfrm>
            <a:off x="228103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774" name="Google Shape;3774;p60"/>
          <p:cNvCxnSpPr>
            <a:stCxn id="3772" idx="6"/>
            <a:endCxn id="3773" idx="2"/>
          </p:cNvCxnSpPr>
          <p:nvPr/>
        </p:nvCxnSpPr>
        <p:spPr>
          <a:xfrm>
            <a:off x="1933083"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75" name="Google Shape;3775;p60"/>
          <p:cNvCxnSpPr>
            <a:stCxn id="3773" idx="6"/>
            <a:endCxn id="3776" idx="2"/>
          </p:cNvCxnSpPr>
          <p:nvPr/>
        </p:nvCxnSpPr>
        <p:spPr>
          <a:xfrm>
            <a:off x="2565130" y="2456890"/>
            <a:ext cx="381300" cy="0"/>
          </a:xfrm>
          <a:prstGeom prst="straightConnector1">
            <a:avLst/>
          </a:prstGeom>
          <a:noFill/>
          <a:ln w="9525" cap="flat" cmpd="sng">
            <a:solidFill>
              <a:srgbClr val="CC0000"/>
            </a:solidFill>
            <a:prstDash val="solid"/>
            <a:round/>
            <a:headEnd type="triangle" w="med" len="med"/>
            <a:tailEnd type="none" w="med" len="med"/>
          </a:ln>
        </p:spPr>
      </p:cxnSp>
      <p:sp>
        <p:nvSpPr>
          <p:cNvPr id="3776" name="Google Shape;3776;p60"/>
          <p:cNvSpPr/>
          <p:nvPr/>
        </p:nvSpPr>
        <p:spPr>
          <a:xfrm>
            <a:off x="294651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7" name="Google Shape;3777;p60"/>
          <p:cNvSpPr/>
          <p:nvPr/>
        </p:nvSpPr>
        <p:spPr>
          <a:xfrm>
            <a:off x="3578557"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78" name="Google Shape;3778;p60"/>
          <p:cNvCxnSpPr>
            <a:stCxn id="3776" idx="6"/>
            <a:endCxn id="3777" idx="2"/>
          </p:cNvCxnSpPr>
          <p:nvPr/>
        </p:nvCxnSpPr>
        <p:spPr>
          <a:xfrm>
            <a:off x="3230610" y="2456890"/>
            <a:ext cx="348000" cy="0"/>
          </a:xfrm>
          <a:prstGeom prst="straightConnector1">
            <a:avLst/>
          </a:prstGeom>
          <a:noFill/>
          <a:ln w="9525" cap="flat" cmpd="sng">
            <a:solidFill>
              <a:srgbClr val="CC0000"/>
            </a:solidFill>
            <a:prstDash val="solid"/>
            <a:round/>
            <a:headEnd type="triangle" w="sm" len="sm"/>
            <a:tailEnd type="none" w="sm" len="sm"/>
          </a:ln>
        </p:spPr>
      </p:cxnSp>
      <p:cxnSp>
        <p:nvCxnSpPr>
          <p:cNvPr id="3779" name="Google Shape;3779;p60"/>
          <p:cNvCxnSpPr>
            <a:stCxn id="3777" idx="6"/>
            <a:endCxn id="3780" idx="2"/>
          </p:cNvCxnSpPr>
          <p:nvPr/>
        </p:nvCxnSpPr>
        <p:spPr>
          <a:xfrm>
            <a:off x="3862657"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0" name="Google Shape;3780;p60"/>
          <p:cNvSpPr/>
          <p:nvPr/>
        </p:nvSpPr>
        <p:spPr>
          <a:xfrm>
            <a:off x="4236009"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1" name="Google Shape;3781;p60"/>
          <p:cNvSpPr/>
          <p:nvPr/>
        </p:nvSpPr>
        <p:spPr>
          <a:xfrm>
            <a:off x="4868056"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82" name="Google Shape;3782;p60"/>
          <p:cNvCxnSpPr>
            <a:stCxn id="3780" idx="6"/>
            <a:endCxn id="3781" idx="2"/>
          </p:cNvCxnSpPr>
          <p:nvPr/>
        </p:nvCxnSpPr>
        <p:spPr>
          <a:xfrm>
            <a:off x="4520109"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83" name="Google Shape;3783;p60"/>
          <p:cNvCxnSpPr>
            <a:stCxn id="3781" idx="6"/>
            <a:endCxn id="3784" idx="2"/>
          </p:cNvCxnSpPr>
          <p:nvPr/>
        </p:nvCxnSpPr>
        <p:spPr>
          <a:xfrm>
            <a:off x="5152156"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4" name="Google Shape;3784;p60"/>
          <p:cNvSpPr/>
          <p:nvPr/>
        </p:nvSpPr>
        <p:spPr>
          <a:xfrm>
            <a:off x="5525508"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5" name="Google Shape;3785;p60"/>
          <p:cNvSpPr/>
          <p:nvPr/>
        </p:nvSpPr>
        <p:spPr>
          <a:xfrm>
            <a:off x="1645517"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6" name="Google Shape;3786;p60"/>
          <p:cNvSpPr/>
          <p:nvPr/>
        </p:nvSpPr>
        <p:spPr>
          <a:xfrm>
            <a:off x="227756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87" name="Google Shape;3787;p60"/>
          <p:cNvCxnSpPr>
            <a:stCxn id="3785" idx="6"/>
            <a:endCxn id="3786" idx="2"/>
          </p:cNvCxnSpPr>
          <p:nvPr/>
        </p:nvCxnSpPr>
        <p:spPr>
          <a:xfrm>
            <a:off x="1929617"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88" name="Google Shape;3788;p60"/>
          <p:cNvCxnSpPr>
            <a:stCxn id="3786" idx="6"/>
            <a:endCxn id="3789" idx="2"/>
          </p:cNvCxnSpPr>
          <p:nvPr/>
        </p:nvCxnSpPr>
        <p:spPr>
          <a:xfrm>
            <a:off x="2561663" y="1922876"/>
            <a:ext cx="381300" cy="0"/>
          </a:xfrm>
          <a:prstGeom prst="straightConnector1">
            <a:avLst/>
          </a:prstGeom>
          <a:noFill/>
          <a:ln w="9525" cap="flat" cmpd="sng">
            <a:solidFill>
              <a:srgbClr val="3D85C6"/>
            </a:solidFill>
            <a:prstDash val="solid"/>
            <a:round/>
            <a:headEnd type="none" w="med" len="med"/>
            <a:tailEnd type="triangle" w="med" len="med"/>
          </a:ln>
        </p:spPr>
      </p:cxnSp>
      <p:sp>
        <p:nvSpPr>
          <p:cNvPr id="3789" name="Google Shape;3789;p60"/>
          <p:cNvSpPr/>
          <p:nvPr/>
        </p:nvSpPr>
        <p:spPr>
          <a:xfrm>
            <a:off x="2943044"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0" name="Google Shape;3790;p60"/>
          <p:cNvSpPr/>
          <p:nvPr/>
        </p:nvSpPr>
        <p:spPr>
          <a:xfrm>
            <a:off x="3575090"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91" name="Google Shape;3791;p60"/>
          <p:cNvCxnSpPr>
            <a:stCxn id="3789" idx="6"/>
            <a:endCxn id="3790" idx="2"/>
          </p:cNvCxnSpPr>
          <p:nvPr/>
        </p:nvCxnSpPr>
        <p:spPr>
          <a:xfrm>
            <a:off x="3227144"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2" name="Google Shape;3792;p60"/>
          <p:cNvCxnSpPr>
            <a:stCxn id="3790" idx="6"/>
            <a:endCxn id="3793" idx="2"/>
          </p:cNvCxnSpPr>
          <p:nvPr/>
        </p:nvCxnSpPr>
        <p:spPr>
          <a:xfrm>
            <a:off x="3859190"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3" name="Google Shape;3793;p60"/>
          <p:cNvSpPr/>
          <p:nvPr/>
        </p:nvSpPr>
        <p:spPr>
          <a:xfrm>
            <a:off x="423254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4" name="Google Shape;3794;p60"/>
          <p:cNvSpPr/>
          <p:nvPr/>
        </p:nvSpPr>
        <p:spPr>
          <a:xfrm>
            <a:off x="4864589"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95" name="Google Shape;3795;p60"/>
          <p:cNvCxnSpPr>
            <a:stCxn id="3793" idx="6"/>
            <a:endCxn id="3794" idx="2"/>
          </p:cNvCxnSpPr>
          <p:nvPr/>
        </p:nvCxnSpPr>
        <p:spPr>
          <a:xfrm>
            <a:off x="4516643"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6" name="Google Shape;3796;p60"/>
          <p:cNvCxnSpPr>
            <a:stCxn id="3794" idx="6"/>
            <a:endCxn id="3797" idx="2"/>
          </p:cNvCxnSpPr>
          <p:nvPr/>
        </p:nvCxnSpPr>
        <p:spPr>
          <a:xfrm>
            <a:off x="5148689"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7" name="Google Shape;3797;p60"/>
          <p:cNvSpPr/>
          <p:nvPr/>
        </p:nvSpPr>
        <p:spPr>
          <a:xfrm>
            <a:off x="5522042"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8" name="Google Shape;3798;p60"/>
          <p:cNvSpPr/>
          <p:nvPr/>
        </p:nvSpPr>
        <p:spPr>
          <a:xfrm>
            <a:off x="1645517"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9" name="Google Shape;3799;p60"/>
          <p:cNvSpPr/>
          <p:nvPr/>
        </p:nvSpPr>
        <p:spPr>
          <a:xfrm>
            <a:off x="227756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0" name="Google Shape;3800;p60"/>
          <p:cNvCxnSpPr>
            <a:stCxn id="3798" idx="6"/>
            <a:endCxn id="3799" idx="2"/>
          </p:cNvCxnSpPr>
          <p:nvPr/>
        </p:nvCxnSpPr>
        <p:spPr>
          <a:xfrm>
            <a:off x="1929617"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1" name="Google Shape;3801;p60"/>
          <p:cNvCxnSpPr>
            <a:stCxn id="3799" idx="6"/>
            <a:endCxn id="3802" idx="2"/>
          </p:cNvCxnSpPr>
          <p:nvPr/>
        </p:nvCxnSpPr>
        <p:spPr>
          <a:xfrm>
            <a:off x="2561663" y="1388862"/>
            <a:ext cx="381300" cy="0"/>
          </a:xfrm>
          <a:prstGeom prst="straightConnector1">
            <a:avLst/>
          </a:prstGeom>
          <a:noFill/>
          <a:ln w="9525" cap="flat" cmpd="sng">
            <a:solidFill>
              <a:srgbClr val="CC0000"/>
            </a:solidFill>
            <a:prstDash val="solid"/>
            <a:round/>
            <a:headEnd type="triangle" w="med" len="med"/>
            <a:tailEnd type="none" w="med" len="med"/>
          </a:ln>
        </p:spPr>
      </p:cxnSp>
      <p:sp>
        <p:nvSpPr>
          <p:cNvPr id="3802" name="Google Shape;3802;p60"/>
          <p:cNvSpPr/>
          <p:nvPr/>
        </p:nvSpPr>
        <p:spPr>
          <a:xfrm>
            <a:off x="2943044"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03" name="Google Shape;3803;p60"/>
          <p:cNvSpPr/>
          <p:nvPr/>
        </p:nvSpPr>
        <p:spPr>
          <a:xfrm>
            <a:off x="3575090"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4" name="Google Shape;3804;p60"/>
          <p:cNvCxnSpPr>
            <a:stCxn id="3802" idx="6"/>
            <a:endCxn id="3803" idx="2"/>
          </p:cNvCxnSpPr>
          <p:nvPr/>
        </p:nvCxnSpPr>
        <p:spPr>
          <a:xfrm>
            <a:off x="3227144"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5" name="Google Shape;3805;p60"/>
          <p:cNvCxnSpPr>
            <a:stCxn id="3803" idx="6"/>
            <a:endCxn id="3806" idx="2"/>
          </p:cNvCxnSpPr>
          <p:nvPr/>
        </p:nvCxnSpPr>
        <p:spPr>
          <a:xfrm>
            <a:off x="3859190"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06" name="Google Shape;3806;p60"/>
          <p:cNvSpPr/>
          <p:nvPr/>
        </p:nvSpPr>
        <p:spPr>
          <a:xfrm>
            <a:off x="423254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07" name="Google Shape;3807;p60"/>
          <p:cNvSpPr/>
          <p:nvPr/>
        </p:nvSpPr>
        <p:spPr>
          <a:xfrm>
            <a:off x="4864589"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8" name="Google Shape;3808;p60"/>
          <p:cNvCxnSpPr>
            <a:stCxn id="3806" idx="6"/>
            <a:endCxn id="3807" idx="2"/>
          </p:cNvCxnSpPr>
          <p:nvPr/>
        </p:nvCxnSpPr>
        <p:spPr>
          <a:xfrm>
            <a:off x="4516643"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9" name="Google Shape;3809;p60"/>
          <p:cNvCxnSpPr>
            <a:stCxn id="3807" idx="6"/>
            <a:endCxn id="3810" idx="2"/>
          </p:cNvCxnSpPr>
          <p:nvPr/>
        </p:nvCxnSpPr>
        <p:spPr>
          <a:xfrm>
            <a:off x="5148689"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10" name="Google Shape;3810;p60"/>
          <p:cNvSpPr/>
          <p:nvPr/>
        </p:nvSpPr>
        <p:spPr>
          <a:xfrm>
            <a:off x="5522042"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11" name="Google Shape;3811;p60"/>
          <p:cNvSpPr/>
          <p:nvPr/>
        </p:nvSpPr>
        <p:spPr>
          <a:xfrm>
            <a:off x="1648983"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2" name="Google Shape;3812;p60"/>
          <p:cNvSpPr/>
          <p:nvPr/>
        </p:nvSpPr>
        <p:spPr>
          <a:xfrm>
            <a:off x="228103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3" name="Google Shape;3813;p60"/>
          <p:cNvSpPr/>
          <p:nvPr/>
        </p:nvSpPr>
        <p:spPr>
          <a:xfrm>
            <a:off x="294651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4" name="Google Shape;3814;p60"/>
          <p:cNvSpPr/>
          <p:nvPr/>
        </p:nvSpPr>
        <p:spPr>
          <a:xfrm>
            <a:off x="3578557"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5" name="Google Shape;3815;p60"/>
          <p:cNvSpPr/>
          <p:nvPr/>
        </p:nvSpPr>
        <p:spPr>
          <a:xfrm>
            <a:off x="4236009"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6" name="Google Shape;3816;p60"/>
          <p:cNvSpPr/>
          <p:nvPr/>
        </p:nvSpPr>
        <p:spPr>
          <a:xfrm>
            <a:off x="4868056"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7" name="Google Shape;3817;p60"/>
          <p:cNvSpPr/>
          <p:nvPr/>
        </p:nvSpPr>
        <p:spPr>
          <a:xfrm>
            <a:off x="5525508"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818" name="Google Shape;3818;p60"/>
          <p:cNvCxnSpPr>
            <a:endCxn id="3772" idx="6"/>
          </p:cNvCxnSpPr>
          <p:nvPr/>
        </p:nvCxnSpPr>
        <p:spPr>
          <a:xfrm rot="-5400000">
            <a:off x="1329183" y="2929090"/>
            <a:ext cx="1076100" cy="1317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819" name="Google Shape;3819;p60"/>
          <p:cNvCxnSpPr>
            <a:stCxn id="3772" idx="0"/>
            <a:endCxn id="3798" idx="6"/>
          </p:cNvCxnSpPr>
          <p:nvPr/>
        </p:nvCxnSpPr>
        <p:spPr>
          <a:xfrm rot="-5400000">
            <a:off x="1399233" y="1780540"/>
            <a:ext cx="922200" cy="1386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820" name="Google Shape;3820;p60"/>
          <p:cNvCxnSpPr>
            <a:endCxn id="3811" idx="2"/>
          </p:cNvCxnSpPr>
          <p:nvPr/>
        </p:nvCxnSpPr>
        <p:spPr>
          <a:xfrm rot="5400000" flipH="1">
            <a:off x="1260333" y="1243497"/>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1" name="Google Shape;3821;p60"/>
          <p:cNvCxnSpPr/>
          <p:nvPr/>
        </p:nvCxnSpPr>
        <p:spPr>
          <a:xfrm rot="5400000" flipH="1">
            <a:off x="1260074" y="2319752"/>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2" name="Google Shape;3822;p60"/>
          <p:cNvCxnSpPr>
            <a:endCxn id="3799" idx="6"/>
          </p:cNvCxnSpPr>
          <p:nvPr/>
        </p:nvCxnSpPr>
        <p:spPr>
          <a:xfrm rot="-5400000">
            <a:off x="2032313" y="1782312"/>
            <a:ext cx="922800" cy="1359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823" name="Google Shape;3823;p60"/>
          <p:cNvCxnSpPr/>
          <p:nvPr/>
        </p:nvCxnSpPr>
        <p:spPr>
          <a:xfrm rot="5400000" flipH="1">
            <a:off x="1890354" y="1243380"/>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4" name="Google Shape;3824;p60"/>
          <p:cNvCxnSpPr>
            <a:endCxn id="3802" idx="6"/>
          </p:cNvCxnSpPr>
          <p:nvPr/>
        </p:nvCxnSpPr>
        <p:spPr>
          <a:xfrm rot="-5400000">
            <a:off x="2704994" y="1786812"/>
            <a:ext cx="920100" cy="124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825" name="Google Shape;3825;p60"/>
          <p:cNvCxnSpPr/>
          <p:nvPr/>
        </p:nvCxnSpPr>
        <p:spPr>
          <a:xfrm rot="5400000" flipH="1">
            <a:off x="2567989" y="1240736"/>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6" name="Google Shape;3826;p60"/>
          <p:cNvCxnSpPr>
            <a:endCxn id="3773" idx="6"/>
          </p:cNvCxnSpPr>
          <p:nvPr/>
        </p:nvCxnSpPr>
        <p:spPr>
          <a:xfrm rot="-5400000">
            <a:off x="1963930" y="2923390"/>
            <a:ext cx="1067700" cy="1347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827" name="Google Shape;3827;p60"/>
          <p:cNvCxnSpPr/>
          <p:nvPr/>
        </p:nvCxnSpPr>
        <p:spPr>
          <a:xfrm rot="5400000" flipH="1">
            <a:off x="1888609" y="2311408"/>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8" name="Google Shape;3828;p60"/>
          <p:cNvCxnSpPr>
            <a:stCxn id="3750" idx="0"/>
            <a:endCxn id="3776" idx="6"/>
          </p:cNvCxnSpPr>
          <p:nvPr/>
        </p:nvCxnSpPr>
        <p:spPr>
          <a:xfrm rot="-5400000">
            <a:off x="2626199"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29" name="Google Shape;3829;p60"/>
          <p:cNvCxnSpPr>
            <a:endCxn id="3789" idx="2"/>
          </p:cNvCxnSpPr>
          <p:nvPr/>
        </p:nvCxnSpPr>
        <p:spPr>
          <a:xfrm rot="5400000" flipH="1">
            <a:off x="2556494" y="230942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0" name="Google Shape;3830;p60"/>
          <p:cNvCxnSpPr>
            <a:stCxn id="3751" idx="0"/>
            <a:endCxn id="3777" idx="6"/>
          </p:cNvCxnSpPr>
          <p:nvPr/>
        </p:nvCxnSpPr>
        <p:spPr>
          <a:xfrm rot="-5400000">
            <a:off x="3257989"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31" name="Google Shape;3831;p60"/>
          <p:cNvCxnSpPr/>
          <p:nvPr/>
        </p:nvCxnSpPr>
        <p:spPr>
          <a:xfrm rot="5400000" flipH="1">
            <a:off x="3189164"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2" name="Google Shape;3832;p60"/>
          <p:cNvCxnSpPr>
            <a:endCxn id="3803" idx="6"/>
          </p:cNvCxnSpPr>
          <p:nvPr/>
        </p:nvCxnSpPr>
        <p:spPr>
          <a:xfrm rot="-5400000">
            <a:off x="3330140" y="1786212"/>
            <a:ext cx="926400" cy="1317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833" name="Google Shape;3833;p60"/>
          <p:cNvCxnSpPr/>
          <p:nvPr/>
        </p:nvCxnSpPr>
        <p:spPr>
          <a:xfrm rot="5400000" flipH="1">
            <a:off x="3190127" y="1251861"/>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34" name="Google Shape;3834;p60"/>
          <p:cNvCxnSpPr>
            <a:stCxn id="3760" idx="0"/>
            <a:endCxn id="3780" idx="6"/>
          </p:cNvCxnSpPr>
          <p:nvPr/>
        </p:nvCxnSpPr>
        <p:spPr>
          <a:xfrm rot="-5400000">
            <a:off x="3915698"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35" name="Google Shape;3835;p60"/>
          <p:cNvCxnSpPr>
            <a:endCxn id="3784" idx="6"/>
          </p:cNvCxnSpPr>
          <p:nvPr/>
        </p:nvCxnSpPr>
        <p:spPr>
          <a:xfrm rot="-5400000">
            <a:off x="5205708" y="2925190"/>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836" name="Google Shape;3836;p60"/>
          <p:cNvCxnSpPr/>
          <p:nvPr/>
        </p:nvCxnSpPr>
        <p:spPr>
          <a:xfrm rot="5400000" flipH="1">
            <a:off x="3838327" y="2309543"/>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7" name="Google Shape;3837;p60"/>
          <p:cNvCxnSpPr/>
          <p:nvPr/>
        </p:nvCxnSpPr>
        <p:spPr>
          <a:xfrm rot="5400000" flipH="1">
            <a:off x="4478663"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8" name="Google Shape;3838;p60"/>
          <p:cNvCxnSpPr>
            <a:stCxn id="3768" idx="0"/>
            <a:endCxn id="3797" idx="2"/>
          </p:cNvCxnSpPr>
          <p:nvPr/>
        </p:nvCxnSpPr>
        <p:spPr>
          <a:xfrm rot="5400000" flipH="1">
            <a:off x="5136390" y="2308404"/>
            <a:ext cx="922200" cy="1509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839" name="Google Shape;3839;p60"/>
          <p:cNvCxnSpPr>
            <a:stCxn id="3761" idx="0"/>
            <a:endCxn id="3781" idx="6"/>
          </p:cNvCxnSpPr>
          <p:nvPr/>
        </p:nvCxnSpPr>
        <p:spPr>
          <a:xfrm rot="-5400000">
            <a:off x="4547488"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40" name="Google Shape;3840;p60"/>
          <p:cNvCxnSpPr/>
          <p:nvPr/>
        </p:nvCxnSpPr>
        <p:spPr>
          <a:xfrm rot="-5400000">
            <a:off x="4622984"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1" name="Google Shape;3841;p60"/>
          <p:cNvCxnSpPr/>
          <p:nvPr/>
        </p:nvCxnSpPr>
        <p:spPr>
          <a:xfrm rot="-5400000">
            <a:off x="5282695"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2" name="Google Shape;3842;p60"/>
          <p:cNvCxnSpPr>
            <a:endCxn id="3806" idx="6"/>
          </p:cNvCxnSpPr>
          <p:nvPr/>
        </p:nvCxnSpPr>
        <p:spPr>
          <a:xfrm rot="-5400000">
            <a:off x="3981743" y="1776462"/>
            <a:ext cx="922500" cy="1473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843" name="Google Shape;3843;p60"/>
          <p:cNvCxnSpPr>
            <a:stCxn id="3798" idx="0"/>
            <a:endCxn id="3811" idx="4"/>
          </p:cNvCxnSpPr>
          <p:nvPr/>
        </p:nvCxnSpPr>
        <p:spPr>
          <a:xfrm rot="10800000" flipH="1">
            <a:off x="1787567"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4" name="Google Shape;3844;p60"/>
          <p:cNvCxnSpPr>
            <a:stCxn id="3799" idx="0"/>
            <a:endCxn id="3812" idx="4"/>
          </p:cNvCxnSpPr>
          <p:nvPr/>
        </p:nvCxnSpPr>
        <p:spPr>
          <a:xfrm rot="10800000" flipH="1">
            <a:off x="241961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5" name="Google Shape;3845;p60"/>
          <p:cNvCxnSpPr>
            <a:stCxn id="3802" idx="0"/>
            <a:endCxn id="3813" idx="4"/>
          </p:cNvCxnSpPr>
          <p:nvPr/>
        </p:nvCxnSpPr>
        <p:spPr>
          <a:xfrm rot="10800000" flipH="1">
            <a:off x="3085094"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6" name="Google Shape;3846;p60"/>
          <p:cNvCxnSpPr>
            <a:endCxn id="3814" idx="4"/>
          </p:cNvCxnSpPr>
          <p:nvPr/>
        </p:nvCxnSpPr>
        <p:spPr>
          <a:xfrm rot="10800000">
            <a:off x="3720607" y="1000797"/>
            <a:ext cx="5400" cy="244500"/>
          </a:xfrm>
          <a:prstGeom prst="straightConnector1">
            <a:avLst/>
          </a:prstGeom>
          <a:noFill/>
          <a:ln w="9525" cap="flat" cmpd="sng">
            <a:solidFill>
              <a:srgbClr val="CC0000"/>
            </a:solidFill>
            <a:prstDash val="solid"/>
            <a:round/>
            <a:headEnd type="none" w="med" len="med"/>
            <a:tailEnd type="triangle" w="med" len="med"/>
          </a:ln>
        </p:spPr>
      </p:cxnSp>
      <p:cxnSp>
        <p:nvCxnSpPr>
          <p:cNvPr id="3847" name="Google Shape;3847;p60"/>
          <p:cNvCxnSpPr>
            <a:stCxn id="3806" idx="0"/>
            <a:endCxn id="3815" idx="4"/>
          </p:cNvCxnSpPr>
          <p:nvPr/>
        </p:nvCxnSpPr>
        <p:spPr>
          <a:xfrm rot="10800000" flipH="1">
            <a:off x="437459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8" name="Google Shape;3848;p60"/>
          <p:cNvCxnSpPr>
            <a:stCxn id="3807" idx="0"/>
            <a:endCxn id="3816" idx="4"/>
          </p:cNvCxnSpPr>
          <p:nvPr/>
        </p:nvCxnSpPr>
        <p:spPr>
          <a:xfrm rot="10800000" flipH="1">
            <a:off x="5006639"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9" name="Google Shape;3849;p60"/>
          <p:cNvCxnSpPr>
            <a:stCxn id="3810" idx="0"/>
            <a:endCxn id="3817" idx="4"/>
          </p:cNvCxnSpPr>
          <p:nvPr/>
        </p:nvCxnSpPr>
        <p:spPr>
          <a:xfrm rot="10800000" flipH="1">
            <a:off x="5664092" y="1000812"/>
            <a:ext cx="3600" cy="242100"/>
          </a:xfrm>
          <a:prstGeom prst="straightConnector1">
            <a:avLst/>
          </a:prstGeom>
          <a:noFill/>
          <a:ln w="9525" cap="flat" cmpd="sng">
            <a:solidFill>
              <a:srgbClr val="CC0000"/>
            </a:solidFill>
            <a:prstDash val="solid"/>
            <a:round/>
            <a:headEnd type="none" w="med" len="med"/>
            <a:tailEnd type="triangle" w="med" len="med"/>
          </a:ln>
        </p:spPr>
      </p:cxnSp>
      <p:sp>
        <p:nvSpPr>
          <p:cNvPr id="3850" name="Google Shape;3850;p60"/>
          <p:cNvSpPr/>
          <p:nvPr/>
        </p:nvSpPr>
        <p:spPr>
          <a:xfrm>
            <a:off x="4546308" y="29069"/>
            <a:ext cx="284100" cy="291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1" name="Google Shape;3851;p60"/>
          <p:cNvCxnSpPr>
            <a:stCxn id="3811" idx="0"/>
            <a:endCxn id="3850" idx="4"/>
          </p:cNvCxnSpPr>
          <p:nvPr/>
        </p:nvCxnSpPr>
        <p:spPr>
          <a:xfrm rot="10800000" flipH="1">
            <a:off x="1791033" y="320997"/>
            <a:ext cx="28974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2" name="Google Shape;3852;p60"/>
          <p:cNvCxnSpPr>
            <a:stCxn id="3812" idx="0"/>
            <a:endCxn id="3850" idx="4"/>
          </p:cNvCxnSpPr>
          <p:nvPr/>
        </p:nvCxnSpPr>
        <p:spPr>
          <a:xfrm rot="10800000" flipH="1">
            <a:off x="2423080" y="320997"/>
            <a:ext cx="22653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3" name="Google Shape;3853;p60"/>
          <p:cNvCxnSpPr>
            <a:stCxn id="3813" idx="0"/>
            <a:endCxn id="3850" idx="4"/>
          </p:cNvCxnSpPr>
          <p:nvPr/>
        </p:nvCxnSpPr>
        <p:spPr>
          <a:xfrm rot="10800000" flipH="1">
            <a:off x="3088560" y="320997"/>
            <a:ext cx="15999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4" name="Google Shape;3854;p60"/>
          <p:cNvCxnSpPr>
            <a:stCxn id="3814" idx="0"/>
            <a:endCxn id="3850" idx="4"/>
          </p:cNvCxnSpPr>
          <p:nvPr/>
        </p:nvCxnSpPr>
        <p:spPr>
          <a:xfrm rot="10800000" flipH="1">
            <a:off x="3720607" y="320997"/>
            <a:ext cx="9678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5" name="Google Shape;3855;p60"/>
          <p:cNvCxnSpPr>
            <a:stCxn id="3815" idx="0"/>
            <a:endCxn id="3850" idx="4"/>
          </p:cNvCxnSpPr>
          <p:nvPr/>
        </p:nvCxnSpPr>
        <p:spPr>
          <a:xfrm rot="10800000" flipH="1">
            <a:off x="4378059" y="320997"/>
            <a:ext cx="310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6" name="Google Shape;3856;p60"/>
          <p:cNvCxnSpPr>
            <a:stCxn id="3816" idx="0"/>
            <a:endCxn id="3850" idx="4"/>
          </p:cNvCxnSpPr>
          <p:nvPr/>
        </p:nvCxnSpPr>
        <p:spPr>
          <a:xfrm rot="10800000">
            <a:off x="4688506" y="320997"/>
            <a:ext cx="3216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7" name="Google Shape;3857;p60"/>
          <p:cNvCxnSpPr>
            <a:stCxn id="3817" idx="0"/>
            <a:endCxn id="3850" idx="4"/>
          </p:cNvCxnSpPr>
          <p:nvPr/>
        </p:nvCxnSpPr>
        <p:spPr>
          <a:xfrm rot="10800000">
            <a:off x="4688358" y="320997"/>
            <a:ext cx="979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8" name="Google Shape;3858;p60"/>
          <p:cNvCxnSpPr/>
          <p:nvPr/>
        </p:nvCxnSpPr>
        <p:spPr>
          <a:xfrm>
            <a:off x="3872515" y="1383802"/>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59" name="Google Shape;3859;p60"/>
          <p:cNvCxnSpPr>
            <a:endCxn id="3815" idx="2"/>
          </p:cNvCxnSpPr>
          <p:nvPr/>
        </p:nvCxnSpPr>
        <p:spPr>
          <a:xfrm rot="5400000" flipH="1">
            <a:off x="3839559" y="1251297"/>
            <a:ext cx="927000" cy="1341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860" name="Google Shape;3860;p60"/>
          <p:cNvCxnSpPr/>
          <p:nvPr/>
        </p:nvCxnSpPr>
        <p:spPr>
          <a:xfrm>
            <a:off x="4514699"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1" name="Google Shape;3861;p60"/>
          <p:cNvCxnSpPr>
            <a:endCxn id="3816" idx="2"/>
          </p:cNvCxnSpPr>
          <p:nvPr/>
        </p:nvCxnSpPr>
        <p:spPr>
          <a:xfrm rot="5400000" flipH="1">
            <a:off x="4478956" y="1243947"/>
            <a:ext cx="922800" cy="1446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862" name="Google Shape;3862;p60"/>
          <p:cNvCxnSpPr/>
          <p:nvPr/>
        </p:nvCxnSpPr>
        <p:spPr>
          <a:xfrm>
            <a:off x="5165754"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3" name="Google Shape;3863;p60"/>
          <p:cNvCxnSpPr>
            <a:endCxn id="3817" idx="2"/>
          </p:cNvCxnSpPr>
          <p:nvPr/>
        </p:nvCxnSpPr>
        <p:spPr>
          <a:xfrm rot="5400000" flipH="1">
            <a:off x="5132958" y="1247397"/>
            <a:ext cx="922800" cy="1377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864" name="Google Shape;3864;p60"/>
          <p:cNvSpPr txBox="1"/>
          <p:nvPr/>
        </p:nvSpPr>
        <p:spPr>
          <a:xfrm>
            <a:off x="2607207" y="3175"/>
            <a:ext cx="9558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Attention Layer</a:t>
            </a:r>
            <a:endParaRPr sz="1100">
              <a:latin typeface="Times New Roman"/>
              <a:ea typeface="Times New Roman"/>
              <a:cs typeface="Times New Roman"/>
              <a:sym typeface="Times New Roman"/>
            </a:endParaRPr>
          </a:p>
        </p:txBody>
      </p:sp>
      <p:sp>
        <p:nvSpPr>
          <p:cNvPr id="3865" name="Google Shape;3865;p60"/>
          <p:cNvSpPr/>
          <p:nvPr/>
        </p:nvSpPr>
        <p:spPr>
          <a:xfrm>
            <a:off x="4546308" y="29001"/>
            <a:ext cx="284100" cy="2919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3866" name="Google Shape;3866;p60"/>
          <p:cNvPicPr preferRelativeResize="0"/>
          <p:nvPr/>
        </p:nvPicPr>
        <p:blipFill>
          <a:blip r:embed="rId3">
            <a:alphaModFix/>
          </a:blip>
          <a:stretch>
            <a:fillRect/>
          </a:stretch>
        </p:blipFill>
        <p:spPr>
          <a:xfrm>
            <a:off x="1723049" y="2906029"/>
            <a:ext cx="129273" cy="179601"/>
          </a:xfrm>
          <a:prstGeom prst="rect">
            <a:avLst/>
          </a:prstGeom>
          <a:noFill/>
          <a:ln>
            <a:noFill/>
          </a:ln>
        </p:spPr>
      </p:pic>
      <p:pic>
        <p:nvPicPr>
          <p:cNvPr id="3867" name="Google Shape;3867;p60"/>
          <p:cNvPicPr preferRelativeResize="0"/>
          <p:nvPr/>
        </p:nvPicPr>
        <p:blipFill>
          <a:blip r:embed="rId3">
            <a:alphaModFix/>
          </a:blip>
          <a:stretch>
            <a:fillRect/>
          </a:stretch>
        </p:blipFill>
        <p:spPr>
          <a:xfrm>
            <a:off x="2363876" y="2901857"/>
            <a:ext cx="129273" cy="179601"/>
          </a:xfrm>
          <a:prstGeom prst="rect">
            <a:avLst/>
          </a:prstGeom>
          <a:noFill/>
          <a:ln>
            <a:noFill/>
          </a:ln>
        </p:spPr>
      </p:pic>
      <p:pic>
        <p:nvPicPr>
          <p:cNvPr id="3868" name="Google Shape;3868;p60"/>
          <p:cNvPicPr preferRelativeResize="0"/>
          <p:nvPr/>
        </p:nvPicPr>
        <p:blipFill>
          <a:blip r:embed="rId3">
            <a:alphaModFix/>
          </a:blip>
          <a:stretch>
            <a:fillRect/>
          </a:stretch>
        </p:blipFill>
        <p:spPr>
          <a:xfrm>
            <a:off x="3029470" y="2904456"/>
            <a:ext cx="129273" cy="179601"/>
          </a:xfrm>
          <a:prstGeom prst="rect">
            <a:avLst/>
          </a:prstGeom>
          <a:noFill/>
          <a:ln>
            <a:noFill/>
          </a:ln>
        </p:spPr>
      </p:pic>
      <p:pic>
        <p:nvPicPr>
          <p:cNvPr id="3869" name="Google Shape;3869;p60"/>
          <p:cNvPicPr preferRelativeResize="0"/>
          <p:nvPr/>
        </p:nvPicPr>
        <p:blipFill>
          <a:blip r:embed="rId3">
            <a:alphaModFix/>
          </a:blip>
          <a:stretch>
            <a:fillRect/>
          </a:stretch>
        </p:blipFill>
        <p:spPr>
          <a:xfrm>
            <a:off x="3661402" y="2904456"/>
            <a:ext cx="129273" cy="179601"/>
          </a:xfrm>
          <a:prstGeom prst="rect">
            <a:avLst/>
          </a:prstGeom>
          <a:noFill/>
          <a:ln>
            <a:noFill/>
          </a:ln>
        </p:spPr>
      </p:pic>
      <p:pic>
        <p:nvPicPr>
          <p:cNvPr id="3870" name="Google Shape;3870;p60"/>
          <p:cNvPicPr preferRelativeResize="0"/>
          <p:nvPr/>
        </p:nvPicPr>
        <p:blipFill>
          <a:blip r:embed="rId3">
            <a:alphaModFix/>
          </a:blip>
          <a:stretch>
            <a:fillRect/>
          </a:stretch>
        </p:blipFill>
        <p:spPr>
          <a:xfrm>
            <a:off x="4318878" y="2904524"/>
            <a:ext cx="129273" cy="179601"/>
          </a:xfrm>
          <a:prstGeom prst="rect">
            <a:avLst/>
          </a:prstGeom>
          <a:noFill/>
          <a:ln>
            <a:noFill/>
          </a:ln>
        </p:spPr>
      </p:pic>
      <p:pic>
        <p:nvPicPr>
          <p:cNvPr id="3871" name="Google Shape;3871;p60"/>
          <p:cNvPicPr preferRelativeResize="0"/>
          <p:nvPr/>
        </p:nvPicPr>
        <p:blipFill>
          <a:blip r:embed="rId3">
            <a:alphaModFix/>
          </a:blip>
          <a:stretch>
            <a:fillRect/>
          </a:stretch>
        </p:blipFill>
        <p:spPr>
          <a:xfrm>
            <a:off x="4950901" y="2904456"/>
            <a:ext cx="129273" cy="179601"/>
          </a:xfrm>
          <a:prstGeom prst="rect">
            <a:avLst/>
          </a:prstGeom>
          <a:noFill/>
          <a:ln>
            <a:noFill/>
          </a:ln>
        </p:spPr>
      </p:pic>
      <p:pic>
        <p:nvPicPr>
          <p:cNvPr id="3872" name="Google Shape;3872;p60"/>
          <p:cNvPicPr preferRelativeResize="0"/>
          <p:nvPr/>
        </p:nvPicPr>
        <p:blipFill>
          <a:blip r:embed="rId3">
            <a:alphaModFix/>
          </a:blip>
          <a:stretch>
            <a:fillRect/>
          </a:stretch>
        </p:blipFill>
        <p:spPr>
          <a:xfrm>
            <a:off x="5608399" y="2901105"/>
            <a:ext cx="129273" cy="179601"/>
          </a:xfrm>
          <a:prstGeom prst="rect">
            <a:avLst/>
          </a:prstGeom>
          <a:noFill/>
          <a:ln>
            <a:noFill/>
          </a:ln>
        </p:spPr>
      </p:pic>
      <p:pic>
        <p:nvPicPr>
          <p:cNvPr id="3873" name="Google Shape;3873;p60"/>
          <p:cNvPicPr preferRelativeResize="0"/>
          <p:nvPr/>
        </p:nvPicPr>
        <p:blipFill>
          <a:blip r:embed="rId3">
            <a:alphaModFix/>
          </a:blip>
          <a:stretch>
            <a:fillRect/>
          </a:stretch>
        </p:blipFill>
        <p:spPr>
          <a:xfrm>
            <a:off x="1716823" y="1833076"/>
            <a:ext cx="129273" cy="179601"/>
          </a:xfrm>
          <a:prstGeom prst="rect">
            <a:avLst/>
          </a:prstGeom>
          <a:noFill/>
          <a:ln>
            <a:noFill/>
          </a:ln>
        </p:spPr>
      </p:pic>
      <p:pic>
        <p:nvPicPr>
          <p:cNvPr id="3874" name="Google Shape;3874;p60"/>
          <p:cNvPicPr preferRelativeResize="0"/>
          <p:nvPr/>
        </p:nvPicPr>
        <p:blipFill>
          <a:blip r:embed="rId3">
            <a:alphaModFix/>
          </a:blip>
          <a:stretch>
            <a:fillRect/>
          </a:stretch>
        </p:blipFill>
        <p:spPr>
          <a:xfrm>
            <a:off x="2355027" y="1833076"/>
            <a:ext cx="129273" cy="179601"/>
          </a:xfrm>
          <a:prstGeom prst="rect">
            <a:avLst/>
          </a:prstGeom>
          <a:noFill/>
          <a:ln>
            <a:noFill/>
          </a:ln>
        </p:spPr>
      </p:pic>
      <p:pic>
        <p:nvPicPr>
          <p:cNvPr id="3875" name="Google Shape;3875;p60"/>
          <p:cNvPicPr preferRelativeResize="0"/>
          <p:nvPr/>
        </p:nvPicPr>
        <p:blipFill>
          <a:blip r:embed="rId3">
            <a:alphaModFix/>
          </a:blip>
          <a:stretch>
            <a:fillRect/>
          </a:stretch>
        </p:blipFill>
        <p:spPr>
          <a:xfrm>
            <a:off x="3020621" y="1833076"/>
            <a:ext cx="129273" cy="179601"/>
          </a:xfrm>
          <a:prstGeom prst="rect">
            <a:avLst/>
          </a:prstGeom>
          <a:noFill/>
          <a:ln>
            <a:noFill/>
          </a:ln>
        </p:spPr>
      </p:pic>
      <p:pic>
        <p:nvPicPr>
          <p:cNvPr id="3876" name="Google Shape;3876;p60"/>
          <p:cNvPicPr preferRelativeResize="0"/>
          <p:nvPr/>
        </p:nvPicPr>
        <p:blipFill>
          <a:blip r:embed="rId3">
            <a:alphaModFix/>
          </a:blip>
          <a:stretch>
            <a:fillRect/>
          </a:stretch>
        </p:blipFill>
        <p:spPr>
          <a:xfrm>
            <a:off x="3652554" y="1833076"/>
            <a:ext cx="129273" cy="179601"/>
          </a:xfrm>
          <a:prstGeom prst="rect">
            <a:avLst/>
          </a:prstGeom>
          <a:noFill/>
          <a:ln>
            <a:noFill/>
          </a:ln>
        </p:spPr>
      </p:pic>
      <p:pic>
        <p:nvPicPr>
          <p:cNvPr id="3877" name="Google Shape;3877;p60"/>
          <p:cNvPicPr preferRelativeResize="0"/>
          <p:nvPr/>
        </p:nvPicPr>
        <p:blipFill>
          <a:blip r:embed="rId3">
            <a:alphaModFix/>
          </a:blip>
          <a:stretch>
            <a:fillRect/>
          </a:stretch>
        </p:blipFill>
        <p:spPr>
          <a:xfrm>
            <a:off x="4310029" y="1833076"/>
            <a:ext cx="129273" cy="179601"/>
          </a:xfrm>
          <a:prstGeom prst="rect">
            <a:avLst/>
          </a:prstGeom>
          <a:noFill/>
          <a:ln>
            <a:noFill/>
          </a:ln>
        </p:spPr>
      </p:pic>
      <p:pic>
        <p:nvPicPr>
          <p:cNvPr id="3878" name="Google Shape;3878;p60"/>
          <p:cNvPicPr preferRelativeResize="0"/>
          <p:nvPr/>
        </p:nvPicPr>
        <p:blipFill>
          <a:blip r:embed="rId3">
            <a:alphaModFix/>
          </a:blip>
          <a:stretch>
            <a:fillRect/>
          </a:stretch>
        </p:blipFill>
        <p:spPr>
          <a:xfrm>
            <a:off x="4942053" y="1833076"/>
            <a:ext cx="129273" cy="179601"/>
          </a:xfrm>
          <a:prstGeom prst="rect">
            <a:avLst/>
          </a:prstGeom>
          <a:noFill/>
          <a:ln>
            <a:noFill/>
          </a:ln>
        </p:spPr>
      </p:pic>
      <p:pic>
        <p:nvPicPr>
          <p:cNvPr id="3879" name="Google Shape;3879;p60"/>
          <p:cNvPicPr preferRelativeResize="0"/>
          <p:nvPr/>
        </p:nvPicPr>
        <p:blipFill>
          <a:blip r:embed="rId3">
            <a:alphaModFix/>
          </a:blip>
          <a:stretch>
            <a:fillRect/>
          </a:stretch>
        </p:blipFill>
        <p:spPr>
          <a:xfrm>
            <a:off x="5599551" y="1833076"/>
            <a:ext cx="129273" cy="179601"/>
          </a:xfrm>
          <a:prstGeom prst="rect">
            <a:avLst/>
          </a:prstGeom>
          <a:noFill/>
          <a:ln>
            <a:noFill/>
          </a:ln>
        </p:spPr>
      </p:pic>
      <p:pic>
        <p:nvPicPr>
          <p:cNvPr id="3880" name="Google Shape;3880;p60"/>
          <p:cNvPicPr preferRelativeResize="0"/>
          <p:nvPr/>
        </p:nvPicPr>
        <p:blipFill>
          <a:blip r:embed="rId4">
            <a:alphaModFix/>
          </a:blip>
          <a:stretch>
            <a:fillRect/>
          </a:stretch>
        </p:blipFill>
        <p:spPr>
          <a:xfrm>
            <a:off x="2343655" y="1299062"/>
            <a:ext cx="152025" cy="179600"/>
          </a:xfrm>
          <a:prstGeom prst="rect">
            <a:avLst/>
          </a:prstGeom>
          <a:noFill/>
          <a:ln>
            <a:noFill/>
          </a:ln>
        </p:spPr>
      </p:pic>
      <p:pic>
        <p:nvPicPr>
          <p:cNvPr id="3881" name="Google Shape;3881;p60"/>
          <p:cNvPicPr preferRelativeResize="0"/>
          <p:nvPr/>
        </p:nvPicPr>
        <p:blipFill>
          <a:blip r:embed="rId4">
            <a:alphaModFix/>
          </a:blip>
          <a:stretch>
            <a:fillRect/>
          </a:stretch>
        </p:blipFill>
        <p:spPr>
          <a:xfrm>
            <a:off x="1711608" y="1299062"/>
            <a:ext cx="152025" cy="179600"/>
          </a:xfrm>
          <a:prstGeom prst="rect">
            <a:avLst/>
          </a:prstGeom>
          <a:noFill/>
          <a:ln>
            <a:noFill/>
          </a:ln>
        </p:spPr>
      </p:pic>
      <p:pic>
        <p:nvPicPr>
          <p:cNvPr id="3882" name="Google Shape;3882;p60"/>
          <p:cNvPicPr preferRelativeResize="0"/>
          <p:nvPr/>
        </p:nvPicPr>
        <p:blipFill>
          <a:blip r:embed="rId4">
            <a:alphaModFix/>
          </a:blip>
          <a:stretch>
            <a:fillRect/>
          </a:stretch>
        </p:blipFill>
        <p:spPr>
          <a:xfrm>
            <a:off x="3009249" y="1299062"/>
            <a:ext cx="152025" cy="179600"/>
          </a:xfrm>
          <a:prstGeom prst="rect">
            <a:avLst/>
          </a:prstGeom>
          <a:noFill/>
          <a:ln>
            <a:noFill/>
          </a:ln>
        </p:spPr>
      </p:pic>
      <p:pic>
        <p:nvPicPr>
          <p:cNvPr id="3883" name="Google Shape;3883;p60"/>
          <p:cNvPicPr preferRelativeResize="0"/>
          <p:nvPr/>
        </p:nvPicPr>
        <p:blipFill>
          <a:blip r:embed="rId4">
            <a:alphaModFix/>
          </a:blip>
          <a:stretch>
            <a:fillRect/>
          </a:stretch>
        </p:blipFill>
        <p:spPr>
          <a:xfrm>
            <a:off x="3647727" y="1299062"/>
            <a:ext cx="152025" cy="179600"/>
          </a:xfrm>
          <a:prstGeom prst="rect">
            <a:avLst/>
          </a:prstGeom>
          <a:noFill/>
          <a:ln>
            <a:noFill/>
          </a:ln>
        </p:spPr>
      </p:pic>
      <p:pic>
        <p:nvPicPr>
          <p:cNvPr id="3884" name="Google Shape;3884;p60"/>
          <p:cNvPicPr preferRelativeResize="0"/>
          <p:nvPr/>
        </p:nvPicPr>
        <p:blipFill>
          <a:blip r:embed="rId4">
            <a:alphaModFix/>
          </a:blip>
          <a:stretch>
            <a:fillRect/>
          </a:stretch>
        </p:blipFill>
        <p:spPr>
          <a:xfrm>
            <a:off x="4298657" y="1299062"/>
            <a:ext cx="152025" cy="179600"/>
          </a:xfrm>
          <a:prstGeom prst="rect">
            <a:avLst/>
          </a:prstGeom>
          <a:noFill/>
          <a:ln>
            <a:noFill/>
          </a:ln>
        </p:spPr>
      </p:pic>
      <p:pic>
        <p:nvPicPr>
          <p:cNvPr id="3885" name="Google Shape;3885;p60"/>
          <p:cNvPicPr preferRelativeResize="0"/>
          <p:nvPr/>
        </p:nvPicPr>
        <p:blipFill>
          <a:blip r:embed="rId4">
            <a:alphaModFix/>
          </a:blip>
          <a:stretch>
            <a:fillRect/>
          </a:stretch>
        </p:blipFill>
        <p:spPr>
          <a:xfrm>
            <a:off x="4939096" y="1299062"/>
            <a:ext cx="152025" cy="179600"/>
          </a:xfrm>
          <a:prstGeom prst="rect">
            <a:avLst/>
          </a:prstGeom>
          <a:noFill/>
          <a:ln>
            <a:noFill/>
          </a:ln>
        </p:spPr>
      </p:pic>
      <p:pic>
        <p:nvPicPr>
          <p:cNvPr id="3886" name="Google Shape;3886;p60"/>
          <p:cNvPicPr preferRelativeResize="0"/>
          <p:nvPr/>
        </p:nvPicPr>
        <p:blipFill>
          <a:blip r:embed="rId4">
            <a:alphaModFix/>
          </a:blip>
          <a:stretch>
            <a:fillRect/>
          </a:stretch>
        </p:blipFill>
        <p:spPr>
          <a:xfrm>
            <a:off x="5579763" y="1299062"/>
            <a:ext cx="152025" cy="179600"/>
          </a:xfrm>
          <a:prstGeom prst="rect">
            <a:avLst/>
          </a:prstGeom>
          <a:noFill/>
          <a:ln>
            <a:noFill/>
          </a:ln>
        </p:spPr>
      </p:pic>
      <p:pic>
        <p:nvPicPr>
          <p:cNvPr id="3887" name="Google Shape;3887;p60"/>
          <p:cNvPicPr preferRelativeResize="0"/>
          <p:nvPr/>
        </p:nvPicPr>
        <p:blipFill>
          <a:blip r:embed="rId4">
            <a:alphaModFix/>
          </a:blip>
          <a:stretch>
            <a:fillRect/>
          </a:stretch>
        </p:blipFill>
        <p:spPr>
          <a:xfrm>
            <a:off x="2347121" y="2367090"/>
            <a:ext cx="152025" cy="179600"/>
          </a:xfrm>
          <a:prstGeom prst="rect">
            <a:avLst/>
          </a:prstGeom>
          <a:noFill/>
          <a:ln>
            <a:noFill/>
          </a:ln>
        </p:spPr>
      </p:pic>
      <p:pic>
        <p:nvPicPr>
          <p:cNvPr id="3888" name="Google Shape;3888;p60"/>
          <p:cNvPicPr preferRelativeResize="0"/>
          <p:nvPr/>
        </p:nvPicPr>
        <p:blipFill>
          <a:blip r:embed="rId4">
            <a:alphaModFix/>
          </a:blip>
          <a:stretch>
            <a:fillRect/>
          </a:stretch>
        </p:blipFill>
        <p:spPr>
          <a:xfrm>
            <a:off x="1715075" y="2367090"/>
            <a:ext cx="152025" cy="179600"/>
          </a:xfrm>
          <a:prstGeom prst="rect">
            <a:avLst/>
          </a:prstGeom>
          <a:noFill/>
          <a:ln>
            <a:noFill/>
          </a:ln>
        </p:spPr>
      </p:pic>
      <p:pic>
        <p:nvPicPr>
          <p:cNvPr id="3889" name="Google Shape;3889;p60"/>
          <p:cNvPicPr preferRelativeResize="0"/>
          <p:nvPr/>
        </p:nvPicPr>
        <p:blipFill>
          <a:blip r:embed="rId4">
            <a:alphaModFix/>
          </a:blip>
          <a:stretch>
            <a:fillRect/>
          </a:stretch>
        </p:blipFill>
        <p:spPr>
          <a:xfrm>
            <a:off x="3012715" y="2367090"/>
            <a:ext cx="152025" cy="179600"/>
          </a:xfrm>
          <a:prstGeom prst="rect">
            <a:avLst/>
          </a:prstGeom>
          <a:noFill/>
          <a:ln>
            <a:noFill/>
          </a:ln>
        </p:spPr>
      </p:pic>
      <p:pic>
        <p:nvPicPr>
          <p:cNvPr id="3890" name="Google Shape;3890;p60"/>
          <p:cNvPicPr preferRelativeResize="0"/>
          <p:nvPr/>
        </p:nvPicPr>
        <p:blipFill>
          <a:blip r:embed="rId4">
            <a:alphaModFix/>
          </a:blip>
          <a:stretch>
            <a:fillRect/>
          </a:stretch>
        </p:blipFill>
        <p:spPr>
          <a:xfrm>
            <a:off x="3644648" y="2367090"/>
            <a:ext cx="152025" cy="179600"/>
          </a:xfrm>
          <a:prstGeom prst="rect">
            <a:avLst/>
          </a:prstGeom>
          <a:noFill/>
          <a:ln>
            <a:noFill/>
          </a:ln>
        </p:spPr>
      </p:pic>
      <p:pic>
        <p:nvPicPr>
          <p:cNvPr id="3891" name="Google Shape;3891;p60"/>
          <p:cNvPicPr preferRelativeResize="0"/>
          <p:nvPr/>
        </p:nvPicPr>
        <p:blipFill>
          <a:blip r:embed="rId4">
            <a:alphaModFix/>
          </a:blip>
          <a:stretch>
            <a:fillRect/>
          </a:stretch>
        </p:blipFill>
        <p:spPr>
          <a:xfrm>
            <a:off x="4302123" y="2367090"/>
            <a:ext cx="152025" cy="179600"/>
          </a:xfrm>
          <a:prstGeom prst="rect">
            <a:avLst/>
          </a:prstGeom>
          <a:noFill/>
          <a:ln>
            <a:noFill/>
          </a:ln>
        </p:spPr>
      </p:pic>
      <p:pic>
        <p:nvPicPr>
          <p:cNvPr id="3892" name="Google Shape;3892;p60"/>
          <p:cNvPicPr preferRelativeResize="0"/>
          <p:nvPr/>
        </p:nvPicPr>
        <p:blipFill>
          <a:blip r:embed="rId4">
            <a:alphaModFix/>
          </a:blip>
          <a:stretch>
            <a:fillRect/>
          </a:stretch>
        </p:blipFill>
        <p:spPr>
          <a:xfrm>
            <a:off x="4934147" y="2367090"/>
            <a:ext cx="152025" cy="179600"/>
          </a:xfrm>
          <a:prstGeom prst="rect">
            <a:avLst/>
          </a:prstGeom>
          <a:noFill/>
          <a:ln>
            <a:noFill/>
          </a:ln>
        </p:spPr>
      </p:pic>
      <p:pic>
        <p:nvPicPr>
          <p:cNvPr id="3893" name="Google Shape;3893;p60"/>
          <p:cNvPicPr preferRelativeResize="0"/>
          <p:nvPr/>
        </p:nvPicPr>
        <p:blipFill>
          <a:blip r:embed="rId4">
            <a:alphaModFix/>
          </a:blip>
          <a:stretch>
            <a:fillRect/>
          </a:stretch>
        </p:blipFill>
        <p:spPr>
          <a:xfrm>
            <a:off x="5591645" y="2367090"/>
            <a:ext cx="152025" cy="179600"/>
          </a:xfrm>
          <a:prstGeom prst="rect">
            <a:avLst/>
          </a:prstGeom>
          <a:noFill/>
          <a:ln>
            <a:noFill/>
          </a:ln>
        </p:spPr>
      </p:pic>
      <p:pic>
        <p:nvPicPr>
          <p:cNvPr id="3894" name="Google Shape;3894;p60"/>
          <p:cNvPicPr preferRelativeResize="0"/>
          <p:nvPr/>
        </p:nvPicPr>
        <p:blipFill>
          <a:blip r:embed="rId5">
            <a:alphaModFix/>
          </a:blip>
          <a:stretch>
            <a:fillRect/>
          </a:stretch>
        </p:blipFill>
        <p:spPr>
          <a:xfrm>
            <a:off x="3008656" y="765048"/>
            <a:ext cx="152025" cy="179601"/>
          </a:xfrm>
          <a:prstGeom prst="rect">
            <a:avLst/>
          </a:prstGeom>
          <a:noFill/>
          <a:ln>
            <a:noFill/>
          </a:ln>
        </p:spPr>
      </p:pic>
      <p:pic>
        <p:nvPicPr>
          <p:cNvPr id="3895" name="Google Shape;3895;p60"/>
          <p:cNvPicPr preferRelativeResize="0"/>
          <p:nvPr/>
        </p:nvPicPr>
        <p:blipFill>
          <a:blip r:embed="rId5">
            <a:alphaModFix/>
          </a:blip>
          <a:stretch>
            <a:fillRect/>
          </a:stretch>
        </p:blipFill>
        <p:spPr>
          <a:xfrm>
            <a:off x="3657420" y="765048"/>
            <a:ext cx="152025" cy="179601"/>
          </a:xfrm>
          <a:prstGeom prst="rect">
            <a:avLst/>
          </a:prstGeom>
          <a:noFill/>
          <a:ln>
            <a:noFill/>
          </a:ln>
        </p:spPr>
      </p:pic>
      <p:pic>
        <p:nvPicPr>
          <p:cNvPr id="3896" name="Google Shape;3896;p60"/>
          <p:cNvPicPr preferRelativeResize="0"/>
          <p:nvPr/>
        </p:nvPicPr>
        <p:blipFill>
          <a:blip r:embed="rId5">
            <a:alphaModFix/>
          </a:blip>
          <a:stretch>
            <a:fillRect/>
          </a:stretch>
        </p:blipFill>
        <p:spPr>
          <a:xfrm>
            <a:off x="4302169" y="765048"/>
            <a:ext cx="152025" cy="179601"/>
          </a:xfrm>
          <a:prstGeom prst="rect">
            <a:avLst/>
          </a:prstGeom>
          <a:noFill/>
          <a:ln>
            <a:noFill/>
          </a:ln>
        </p:spPr>
      </p:pic>
      <p:pic>
        <p:nvPicPr>
          <p:cNvPr id="3897" name="Google Shape;3897;p60"/>
          <p:cNvPicPr preferRelativeResize="0"/>
          <p:nvPr/>
        </p:nvPicPr>
        <p:blipFill>
          <a:blip r:embed="rId5">
            <a:alphaModFix/>
          </a:blip>
          <a:stretch>
            <a:fillRect/>
          </a:stretch>
        </p:blipFill>
        <p:spPr>
          <a:xfrm>
            <a:off x="4946919" y="765048"/>
            <a:ext cx="152025" cy="179601"/>
          </a:xfrm>
          <a:prstGeom prst="rect">
            <a:avLst/>
          </a:prstGeom>
          <a:noFill/>
          <a:ln>
            <a:noFill/>
          </a:ln>
        </p:spPr>
      </p:pic>
      <p:pic>
        <p:nvPicPr>
          <p:cNvPr id="3898" name="Google Shape;3898;p60"/>
          <p:cNvPicPr preferRelativeResize="0"/>
          <p:nvPr/>
        </p:nvPicPr>
        <p:blipFill>
          <a:blip r:embed="rId5">
            <a:alphaModFix/>
          </a:blip>
          <a:stretch>
            <a:fillRect/>
          </a:stretch>
        </p:blipFill>
        <p:spPr>
          <a:xfrm>
            <a:off x="5591668" y="765048"/>
            <a:ext cx="152025" cy="179601"/>
          </a:xfrm>
          <a:prstGeom prst="rect">
            <a:avLst/>
          </a:prstGeom>
          <a:noFill/>
          <a:ln>
            <a:noFill/>
          </a:ln>
        </p:spPr>
      </p:pic>
      <p:pic>
        <p:nvPicPr>
          <p:cNvPr id="3899" name="Google Shape;3899;p60"/>
          <p:cNvPicPr preferRelativeResize="0"/>
          <p:nvPr/>
        </p:nvPicPr>
        <p:blipFill>
          <a:blip r:embed="rId5">
            <a:alphaModFix/>
          </a:blip>
          <a:stretch>
            <a:fillRect/>
          </a:stretch>
        </p:blipFill>
        <p:spPr>
          <a:xfrm>
            <a:off x="2332834" y="765048"/>
            <a:ext cx="152025" cy="179601"/>
          </a:xfrm>
          <a:prstGeom prst="rect">
            <a:avLst/>
          </a:prstGeom>
          <a:noFill/>
          <a:ln>
            <a:noFill/>
          </a:ln>
        </p:spPr>
      </p:pic>
      <p:pic>
        <p:nvPicPr>
          <p:cNvPr id="3900" name="Google Shape;3900;p60"/>
          <p:cNvPicPr preferRelativeResize="0"/>
          <p:nvPr/>
        </p:nvPicPr>
        <p:blipFill>
          <a:blip r:embed="rId5">
            <a:alphaModFix/>
          </a:blip>
          <a:stretch>
            <a:fillRect/>
          </a:stretch>
        </p:blipFill>
        <p:spPr>
          <a:xfrm>
            <a:off x="1719157" y="765048"/>
            <a:ext cx="152025" cy="179601"/>
          </a:xfrm>
          <a:prstGeom prst="rect">
            <a:avLst/>
          </a:prstGeom>
          <a:noFill/>
          <a:ln>
            <a:noFill/>
          </a:ln>
        </p:spPr>
      </p:pic>
      <p:cxnSp>
        <p:nvCxnSpPr>
          <p:cNvPr id="3901" name="Google Shape;3901;p60"/>
          <p:cNvCxnSpPr>
            <a:endCxn id="3902" idx="2"/>
          </p:cNvCxnSpPr>
          <p:nvPr/>
        </p:nvCxnSpPr>
        <p:spPr>
          <a:xfrm>
            <a:off x="5808034" y="2980326"/>
            <a:ext cx="372600" cy="0"/>
          </a:xfrm>
          <a:prstGeom prst="straightConnector1">
            <a:avLst/>
          </a:prstGeom>
          <a:noFill/>
          <a:ln w="9525" cap="flat" cmpd="sng">
            <a:solidFill>
              <a:srgbClr val="3D85C6"/>
            </a:solidFill>
            <a:prstDash val="solid"/>
            <a:round/>
            <a:headEnd type="none" w="med" len="med"/>
            <a:tailEnd type="triangle" w="med" len="med"/>
          </a:ln>
        </p:spPr>
      </p:cxnSp>
      <p:cxnSp>
        <p:nvCxnSpPr>
          <p:cNvPr id="3903" name="Google Shape;3903;p60"/>
          <p:cNvCxnSpPr>
            <a:stCxn id="3904" idx="0"/>
          </p:cNvCxnSpPr>
          <p:nvPr/>
        </p:nvCxnSpPr>
        <p:spPr>
          <a:xfrm rot="10800000" flipH="1">
            <a:off x="6323391"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4" name="Google Shape;3904;p60"/>
          <p:cNvSpPr/>
          <p:nvPr/>
        </p:nvSpPr>
        <p:spPr>
          <a:xfrm>
            <a:off x="618134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05" name="Google Shape;3905;p60"/>
          <p:cNvSpPr/>
          <p:nvPr/>
        </p:nvSpPr>
        <p:spPr>
          <a:xfrm>
            <a:off x="681268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06" name="Google Shape;3906;p60"/>
          <p:cNvSpPr txBox="1"/>
          <p:nvPr/>
        </p:nvSpPr>
        <p:spPr>
          <a:xfrm>
            <a:off x="6697725" y="3689468"/>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07" name="Google Shape;3907;p60"/>
          <p:cNvSpPr txBox="1"/>
          <p:nvPr/>
        </p:nvSpPr>
        <p:spPr>
          <a:xfrm>
            <a:off x="6065829"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02" name="Google Shape;3902;p60"/>
          <p:cNvSpPr/>
          <p:nvPr/>
        </p:nvSpPr>
        <p:spPr>
          <a:xfrm>
            <a:off x="6180634"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08" name="Google Shape;3908;p60"/>
          <p:cNvCxnSpPr/>
          <p:nvPr/>
        </p:nvCxnSpPr>
        <p:spPr>
          <a:xfrm rot="10800000" flipH="1">
            <a:off x="6955555" y="3126129"/>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9" name="Google Shape;3909;p60"/>
          <p:cNvSpPr/>
          <p:nvPr/>
        </p:nvSpPr>
        <p:spPr>
          <a:xfrm>
            <a:off x="6812681"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0" name="Google Shape;3910;p60"/>
          <p:cNvCxnSpPr>
            <a:stCxn id="3902" idx="6"/>
            <a:endCxn id="3909" idx="2"/>
          </p:cNvCxnSpPr>
          <p:nvPr/>
        </p:nvCxnSpPr>
        <p:spPr>
          <a:xfrm>
            <a:off x="6464734" y="298032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11" name="Google Shape;3911;p60"/>
          <p:cNvCxnSpPr>
            <a:stCxn id="3909" idx="6"/>
            <a:endCxn id="3912" idx="2"/>
          </p:cNvCxnSpPr>
          <p:nvPr/>
        </p:nvCxnSpPr>
        <p:spPr>
          <a:xfrm>
            <a:off x="7096781" y="2980326"/>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913" name="Google Shape;3913;p60"/>
          <p:cNvCxnSpPr>
            <a:stCxn id="3914" idx="0"/>
          </p:cNvCxnSpPr>
          <p:nvPr/>
        </p:nvCxnSpPr>
        <p:spPr>
          <a:xfrm rot="10800000" flipH="1">
            <a:off x="7612890"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14" name="Google Shape;3914;p60"/>
          <p:cNvSpPr/>
          <p:nvPr/>
        </p:nvSpPr>
        <p:spPr>
          <a:xfrm>
            <a:off x="7470840"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15" name="Google Shape;3915;p60"/>
          <p:cNvSpPr txBox="1"/>
          <p:nvPr/>
        </p:nvSpPr>
        <p:spPr>
          <a:xfrm>
            <a:off x="7355328"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12" name="Google Shape;3912;p60"/>
          <p:cNvSpPr/>
          <p:nvPr/>
        </p:nvSpPr>
        <p:spPr>
          <a:xfrm>
            <a:off x="7470133"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6" name="Google Shape;3916;p60"/>
          <p:cNvCxnSpPr>
            <a:endCxn id="3917" idx="2"/>
          </p:cNvCxnSpPr>
          <p:nvPr/>
        </p:nvCxnSpPr>
        <p:spPr>
          <a:xfrm>
            <a:off x="5802652" y="2446312"/>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17" name="Google Shape;3917;p60"/>
          <p:cNvSpPr/>
          <p:nvPr/>
        </p:nvSpPr>
        <p:spPr>
          <a:xfrm>
            <a:off x="6175252"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18" name="Google Shape;3918;p60"/>
          <p:cNvSpPr/>
          <p:nvPr/>
        </p:nvSpPr>
        <p:spPr>
          <a:xfrm>
            <a:off x="6807299"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9" name="Google Shape;3919;p60"/>
          <p:cNvCxnSpPr>
            <a:stCxn id="3917" idx="6"/>
            <a:endCxn id="3918" idx="2"/>
          </p:cNvCxnSpPr>
          <p:nvPr/>
        </p:nvCxnSpPr>
        <p:spPr>
          <a:xfrm>
            <a:off x="6459352" y="244631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20" name="Google Shape;3920;p60"/>
          <p:cNvCxnSpPr>
            <a:stCxn id="3918" idx="6"/>
            <a:endCxn id="3921" idx="2"/>
          </p:cNvCxnSpPr>
          <p:nvPr/>
        </p:nvCxnSpPr>
        <p:spPr>
          <a:xfrm>
            <a:off x="7091399" y="244631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21" name="Google Shape;3921;p60"/>
          <p:cNvSpPr/>
          <p:nvPr/>
        </p:nvSpPr>
        <p:spPr>
          <a:xfrm>
            <a:off x="7464751"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2" name="Google Shape;3922;p60"/>
          <p:cNvCxnSpPr>
            <a:endCxn id="3923" idx="2"/>
          </p:cNvCxnSpPr>
          <p:nvPr/>
        </p:nvCxnSpPr>
        <p:spPr>
          <a:xfrm>
            <a:off x="5799186" y="1912297"/>
            <a:ext cx="372600" cy="0"/>
          </a:xfrm>
          <a:prstGeom prst="straightConnector1">
            <a:avLst/>
          </a:prstGeom>
          <a:noFill/>
          <a:ln w="9525" cap="flat" cmpd="sng">
            <a:solidFill>
              <a:srgbClr val="3D85C6"/>
            </a:solidFill>
            <a:prstDash val="solid"/>
            <a:round/>
            <a:headEnd type="none" w="med" len="med"/>
            <a:tailEnd type="triangle" w="med" len="med"/>
          </a:ln>
        </p:spPr>
      </p:cxnSp>
      <p:sp>
        <p:nvSpPr>
          <p:cNvPr id="3923" name="Google Shape;3923;p60"/>
          <p:cNvSpPr/>
          <p:nvPr/>
        </p:nvSpPr>
        <p:spPr>
          <a:xfrm>
            <a:off x="6171786"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4" name="Google Shape;3924;p60"/>
          <p:cNvSpPr/>
          <p:nvPr/>
        </p:nvSpPr>
        <p:spPr>
          <a:xfrm>
            <a:off x="6803832"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5" name="Google Shape;3925;p60"/>
          <p:cNvCxnSpPr>
            <a:stCxn id="3923" idx="6"/>
            <a:endCxn id="3924" idx="2"/>
          </p:cNvCxnSpPr>
          <p:nvPr/>
        </p:nvCxnSpPr>
        <p:spPr>
          <a:xfrm>
            <a:off x="6455886" y="1912297"/>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26" name="Google Shape;3926;p60"/>
          <p:cNvCxnSpPr>
            <a:stCxn id="3924" idx="6"/>
            <a:endCxn id="3927" idx="2"/>
          </p:cNvCxnSpPr>
          <p:nvPr/>
        </p:nvCxnSpPr>
        <p:spPr>
          <a:xfrm>
            <a:off x="7087932" y="1912297"/>
            <a:ext cx="373500" cy="0"/>
          </a:xfrm>
          <a:prstGeom prst="straightConnector1">
            <a:avLst/>
          </a:prstGeom>
          <a:noFill/>
          <a:ln w="9525" cap="flat" cmpd="sng">
            <a:solidFill>
              <a:srgbClr val="3D85C6"/>
            </a:solidFill>
            <a:prstDash val="solid"/>
            <a:round/>
            <a:headEnd type="none" w="med" len="med"/>
            <a:tailEnd type="triangle" w="med" len="med"/>
          </a:ln>
        </p:spPr>
      </p:cxnSp>
      <p:sp>
        <p:nvSpPr>
          <p:cNvPr id="3927" name="Google Shape;3927;p60"/>
          <p:cNvSpPr/>
          <p:nvPr/>
        </p:nvSpPr>
        <p:spPr>
          <a:xfrm>
            <a:off x="7461285"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8" name="Google Shape;3928;p60"/>
          <p:cNvCxnSpPr>
            <a:endCxn id="3929" idx="2"/>
          </p:cNvCxnSpPr>
          <p:nvPr/>
        </p:nvCxnSpPr>
        <p:spPr>
          <a:xfrm>
            <a:off x="5799186" y="1378283"/>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29" name="Google Shape;3929;p60"/>
          <p:cNvSpPr/>
          <p:nvPr/>
        </p:nvSpPr>
        <p:spPr>
          <a:xfrm>
            <a:off x="6171786"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30" name="Google Shape;3930;p60"/>
          <p:cNvSpPr/>
          <p:nvPr/>
        </p:nvSpPr>
        <p:spPr>
          <a:xfrm>
            <a:off x="6803832"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31" name="Google Shape;3931;p60"/>
          <p:cNvCxnSpPr>
            <a:stCxn id="3929" idx="6"/>
            <a:endCxn id="3930" idx="2"/>
          </p:cNvCxnSpPr>
          <p:nvPr/>
        </p:nvCxnSpPr>
        <p:spPr>
          <a:xfrm>
            <a:off x="6455886" y="1378283"/>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32" name="Google Shape;3932;p60"/>
          <p:cNvCxnSpPr>
            <a:stCxn id="3930" idx="6"/>
            <a:endCxn id="3933" idx="2"/>
          </p:cNvCxnSpPr>
          <p:nvPr/>
        </p:nvCxnSpPr>
        <p:spPr>
          <a:xfrm>
            <a:off x="7087932" y="1378283"/>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33" name="Google Shape;3933;p60"/>
          <p:cNvSpPr/>
          <p:nvPr/>
        </p:nvSpPr>
        <p:spPr>
          <a:xfrm>
            <a:off x="7461285"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34" name="Google Shape;3934;p60"/>
          <p:cNvSpPr/>
          <p:nvPr/>
        </p:nvSpPr>
        <p:spPr>
          <a:xfrm>
            <a:off x="6175252"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935" name="Google Shape;3935;p60"/>
          <p:cNvSpPr/>
          <p:nvPr/>
        </p:nvSpPr>
        <p:spPr>
          <a:xfrm>
            <a:off x="6807299"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936" name="Google Shape;3936;p60"/>
          <p:cNvSpPr/>
          <p:nvPr/>
        </p:nvSpPr>
        <p:spPr>
          <a:xfrm>
            <a:off x="7464751"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937" name="Google Shape;3937;p60"/>
          <p:cNvCxnSpPr>
            <a:stCxn id="3904" idx="0"/>
            <a:endCxn id="3917" idx="6"/>
          </p:cNvCxnSpPr>
          <p:nvPr/>
        </p:nvCxnSpPr>
        <p:spPr>
          <a:xfrm rot="-5400000">
            <a:off x="5854941" y="2914778"/>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938" name="Google Shape;3938;p60"/>
          <p:cNvCxnSpPr>
            <a:endCxn id="3921" idx="6"/>
          </p:cNvCxnSpPr>
          <p:nvPr/>
        </p:nvCxnSpPr>
        <p:spPr>
          <a:xfrm rot="-5400000">
            <a:off x="7144951" y="2914612"/>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939" name="Google Shape;3939;p60"/>
          <p:cNvCxnSpPr/>
          <p:nvPr/>
        </p:nvCxnSpPr>
        <p:spPr>
          <a:xfrm rot="5400000" flipH="1">
            <a:off x="5777570" y="2298965"/>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0" name="Google Shape;3940;p60"/>
          <p:cNvCxnSpPr/>
          <p:nvPr/>
        </p:nvCxnSpPr>
        <p:spPr>
          <a:xfrm rot="5400000" flipH="1">
            <a:off x="6417906" y="2298828"/>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1" name="Google Shape;3941;p60"/>
          <p:cNvCxnSpPr>
            <a:stCxn id="3912" idx="0"/>
            <a:endCxn id="3927" idx="2"/>
          </p:cNvCxnSpPr>
          <p:nvPr/>
        </p:nvCxnSpPr>
        <p:spPr>
          <a:xfrm rot="5400000" flipH="1">
            <a:off x="7075633" y="2297826"/>
            <a:ext cx="922200" cy="1509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942" name="Google Shape;3942;p60"/>
          <p:cNvCxnSpPr>
            <a:stCxn id="3905" idx="0"/>
            <a:endCxn id="3918" idx="6"/>
          </p:cNvCxnSpPr>
          <p:nvPr/>
        </p:nvCxnSpPr>
        <p:spPr>
          <a:xfrm rot="-5400000">
            <a:off x="6486731" y="2914328"/>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943" name="Google Shape;3943;p60"/>
          <p:cNvCxnSpPr/>
          <p:nvPr/>
        </p:nvCxnSpPr>
        <p:spPr>
          <a:xfrm rot="-5400000">
            <a:off x="6562227"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4" name="Google Shape;3944;p60"/>
          <p:cNvCxnSpPr/>
          <p:nvPr/>
        </p:nvCxnSpPr>
        <p:spPr>
          <a:xfrm rot="-5400000">
            <a:off x="7221938"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5" name="Google Shape;3945;p60"/>
          <p:cNvCxnSpPr>
            <a:endCxn id="3929" idx="6"/>
          </p:cNvCxnSpPr>
          <p:nvPr/>
        </p:nvCxnSpPr>
        <p:spPr>
          <a:xfrm rot="-5400000">
            <a:off x="5920986" y="1765883"/>
            <a:ext cx="922500" cy="1473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946" name="Google Shape;3946;p60"/>
          <p:cNvCxnSpPr>
            <a:stCxn id="3929" idx="0"/>
            <a:endCxn id="3934" idx="4"/>
          </p:cNvCxnSpPr>
          <p:nvPr/>
        </p:nvCxnSpPr>
        <p:spPr>
          <a:xfrm rot="10800000" flipH="1">
            <a:off x="6313836"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7" name="Google Shape;3947;p60"/>
          <p:cNvCxnSpPr>
            <a:stCxn id="3930" idx="0"/>
            <a:endCxn id="3935" idx="4"/>
          </p:cNvCxnSpPr>
          <p:nvPr/>
        </p:nvCxnSpPr>
        <p:spPr>
          <a:xfrm rot="10800000" flipH="1">
            <a:off x="6945882"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8" name="Google Shape;3948;p60"/>
          <p:cNvCxnSpPr>
            <a:stCxn id="3933" idx="0"/>
            <a:endCxn id="3936" idx="4"/>
          </p:cNvCxnSpPr>
          <p:nvPr/>
        </p:nvCxnSpPr>
        <p:spPr>
          <a:xfrm rot="10800000" flipH="1">
            <a:off x="7603335"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9" name="Google Shape;3949;p60"/>
          <p:cNvCxnSpPr>
            <a:stCxn id="3934" idx="0"/>
            <a:endCxn id="3865" idx="4"/>
          </p:cNvCxnSpPr>
          <p:nvPr/>
        </p:nvCxnSpPr>
        <p:spPr>
          <a:xfrm rot="10800000">
            <a:off x="4688302" y="320919"/>
            <a:ext cx="16290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0"/>
          <p:cNvCxnSpPr>
            <a:stCxn id="3935" idx="0"/>
            <a:endCxn id="3865" idx="4"/>
          </p:cNvCxnSpPr>
          <p:nvPr/>
        </p:nvCxnSpPr>
        <p:spPr>
          <a:xfrm rot="10800000">
            <a:off x="4688249" y="320919"/>
            <a:ext cx="22611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0"/>
          <p:cNvCxnSpPr>
            <a:stCxn id="3936" idx="0"/>
            <a:endCxn id="3865" idx="4"/>
          </p:cNvCxnSpPr>
          <p:nvPr/>
        </p:nvCxnSpPr>
        <p:spPr>
          <a:xfrm rot="10800000">
            <a:off x="4688401" y="320919"/>
            <a:ext cx="29184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0"/>
          <p:cNvCxnSpPr/>
          <p:nvPr/>
        </p:nvCxnSpPr>
        <p:spPr>
          <a:xfrm>
            <a:off x="5811758" y="1373223"/>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3" name="Google Shape;3953;p60"/>
          <p:cNvCxnSpPr>
            <a:endCxn id="3934" idx="2"/>
          </p:cNvCxnSpPr>
          <p:nvPr/>
        </p:nvCxnSpPr>
        <p:spPr>
          <a:xfrm rot="5400000" flipH="1">
            <a:off x="5778802" y="1240719"/>
            <a:ext cx="927000" cy="1341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954" name="Google Shape;3954;p60"/>
          <p:cNvCxnSpPr/>
          <p:nvPr/>
        </p:nvCxnSpPr>
        <p:spPr>
          <a:xfrm>
            <a:off x="6453942"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5" name="Google Shape;3955;p60"/>
          <p:cNvCxnSpPr>
            <a:endCxn id="3935" idx="2"/>
          </p:cNvCxnSpPr>
          <p:nvPr/>
        </p:nvCxnSpPr>
        <p:spPr>
          <a:xfrm rot="5400000" flipH="1">
            <a:off x="6418199" y="1233369"/>
            <a:ext cx="922800" cy="1446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956" name="Google Shape;3956;p60"/>
          <p:cNvCxnSpPr/>
          <p:nvPr/>
        </p:nvCxnSpPr>
        <p:spPr>
          <a:xfrm>
            <a:off x="7104997"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7" name="Google Shape;3957;p60"/>
          <p:cNvCxnSpPr>
            <a:endCxn id="3936" idx="2"/>
          </p:cNvCxnSpPr>
          <p:nvPr/>
        </p:nvCxnSpPr>
        <p:spPr>
          <a:xfrm rot="5400000" flipH="1">
            <a:off x="7072201" y="1236819"/>
            <a:ext cx="922800" cy="1377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958" name="Google Shape;3958;p60"/>
          <p:cNvPicPr preferRelativeResize="0"/>
          <p:nvPr/>
        </p:nvPicPr>
        <p:blipFill>
          <a:blip r:embed="rId3">
            <a:alphaModFix/>
          </a:blip>
          <a:stretch>
            <a:fillRect/>
          </a:stretch>
        </p:blipFill>
        <p:spPr>
          <a:xfrm>
            <a:off x="6258121" y="2893946"/>
            <a:ext cx="129273" cy="179601"/>
          </a:xfrm>
          <a:prstGeom prst="rect">
            <a:avLst/>
          </a:prstGeom>
          <a:noFill/>
          <a:ln>
            <a:noFill/>
          </a:ln>
        </p:spPr>
      </p:pic>
      <p:pic>
        <p:nvPicPr>
          <p:cNvPr id="3959" name="Google Shape;3959;p60"/>
          <p:cNvPicPr preferRelativeResize="0"/>
          <p:nvPr/>
        </p:nvPicPr>
        <p:blipFill>
          <a:blip r:embed="rId3">
            <a:alphaModFix/>
          </a:blip>
          <a:stretch>
            <a:fillRect/>
          </a:stretch>
        </p:blipFill>
        <p:spPr>
          <a:xfrm>
            <a:off x="6890144" y="2893878"/>
            <a:ext cx="129273" cy="179601"/>
          </a:xfrm>
          <a:prstGeom prst="rect">
            <a:avLst/>
          </a:prstGeom>
          <a:noFill/>
          <a:ln>
            <a:noFill/>
          </a:ln>
        </p:spPr>
      </p:pic>
      <p:pic>
        <p:nvPicPr>
          <p:cNvPr id="3960" name="Google Shape;3960;p60"/>
          <p:cNvPicPr preferRelativeResize="0"/>
          <p:nvPr/>
        </p:nvPicPr>
        <p:blipFill>
          <a:blip r:embed="rId3">
            <a:alphaModFix/>
          </a:blip>
          <a:stretch>
            <a:fillRect/>
          </a:stretch>
        </p:blipFill>
        <p:spPr>
          <a:xfrm>
            <a:off x="7547642" y="2890526"/>
            <a:ext cx="129273" cy="179601"/>
          </a:xfrm>
          <a:prstGeom prst="rect">
            <a:avLst/>
          </a:prstGeom>
          <a:noFill/>
          <a:ln>
            <a:noFill/>
          </a:ln>
        </p:spPr>
      </p:pic>
      <p:pic>
        <p:nvPicPr>
          <p:cNvPr id="3961" name="Google Shape;3961;p60"/>
          <p:cNvPicPr preferRelativeResize="0"/>
          <p:nvPr/>
        </p:nvPicPr>
        <p:blipFill>
          <a:blip r:embed="rId3">
            <a:alphaModFix/>
          </a:blip>
          <a:stretch>
            <a:fillRect/>
          </a:stretch>
        </p:blipFill>
        <p:spPr>
          <a:xfrm>
            <a:off x="6249272" y="1822498"/>
            <a:ext cx="129273" cy="179601"/>
          </a:xfrm>
          <a:prstGeom prst="rect">
            <a:avLst/>
          </a:prstGeom>
          <a:noFill/>
          <a:ln>
            <a:noFill/>
          </a:ln>
        </p:spPr>
      </p:pic>
      <p:pic>
        <p:nvPicPr>
          <p:cNvPr id="3962" name="Google Shape;3962;p60"/>
          <p:cNvPicPr preferRelativeResize="0"/>
          <p:nvPr/>
        </p:nvPicPr>
        <p:blipFill>
          <a:blip r:embed="rId3">
            <a:alphaModFix/>
          </a:blip>
          <a:stretch>
            <a:fillRect/>
          </a:stretch>
        </p:blipFill>
        <p:spPr>
          <a:xfrm>
            <a:off x="6881296" y="1822498"/>
            <a:ext cx="129273" cy="179601"/>
          </a:xfrm>
          <a:prstGeom prst="rect">
            <a:avLst/>
          </a:prstGeom>
          <a:noFill/>
          <a:ln>
            <a:noFill/>
          </a:ln>
        </p:spPr>
      </p:pic>
      <p:pic>
        <p:nvPicPr>
          <p:cNvPr id="3963" name="Google Shape;3963;p60"/>
          <p:cNvPicPr preferRelativeResize="0"/>
          <p:nvPr/>
        </p:nvPicPr>
        <p:blipFill>
          <a:blip r:embed="rId3">
            <a:alphaModFix/>
          </a:blip>
          <a:stretch>
            <a:fillRect/>
          </a:stretch>
        </p:blipFill>
        <p:spPr>
          <a:xfrm>
            <a:off x="7538794" y="1822498"/>
            <a:ext cx="129273" cy="179601"/>
          </a:xfrm>
          <a:prstGeom prst="rect">
            <a:avLst/>
          </a:prstGeom>
          <a:noFill/>
          <a:ln>
            <a:noFill/>
          </a:ln>
        </p:spPr>
      </p:pic>
      <p:pic>
        <p:nvPicPr>
          <p:cNvPr id="3964" name="Google Shape;3964;p60"/>
          <p:cNvPicPr preferRelativeResize="0"/>
          <p:nvPr/>
        </p:nvPicPr>
        <p:blipFill>
          <a:blip r:embed="rId4">
            <a:alphaModFix/>
          </a:blip>
          <a:stretch>
            <a:fillRect/>
          </a:stretch>
        </p:blipFill>
        <p:spPr>
          <a:xfrm>
            <a:off x="6237900" y="1288484"/>
            <a:ext cx="152025" cy="179600"/>
          </a:xfrm>
          <a:prstGeom prst="rect">
            <a:avLst/>
          </a:prstGeom>
          <a:noFill/>
          <a:ln>
            <a:noFill/>
          </a:ln>
        </p:spPr>
      </p:pic>
      <p:pic>
        <p:nvPicPr>
          <p:cNvPr id="3965" name="Google Shape;3965;p60"/>
          <p:cNvPicPr preferRelativeResize="0"/>
          <p:nvPr/>
        </p:nvPicPr>
        <p:blipFill>
          <a:blip r:embed="rId4">
            <a:alphaModFix/>
          </a:blip>
          <a:stretch>
            <a:fillRect/>
          </a:stretch>
        </p:blipFill>
        <p:spPr>
          <a:xfrm>
            <a:off x="6878339" y="1288484"/>
            <a:ext cx="152025" cy="179600"/>
          </a:xfrm>
          <a:prstGeom prst="rect">
            <a:avLst/>
          </a:prstGeom>
          <a:noFill/>
          <a:ln>
            <a:noFill/>
          </a:ln>
        </p:spPr>
      </p:pic>
      <p:pic>
        <p:nvPicPr>
          <p:cNvPr id="3966" name="Google Shape;3966;p60"/>
          <p:cNvPicPr preferRelativeResize="0"/>
          <p:nvPr/>
        </p:nvPicPr>
        <p:blipFill>
          <a:blip r:embed="rId4">
            <a:alphaModFix/>
          </a:blip>
          <a:stretch>
            <a:fillRect/>
          </a:stretch>
        </p:blipFill>
        <p:spPr>
          <a:xfrm>
            <a:off x="7519006" y="1288484"/>
            <a:ext cx="152025" cy="179600"/>
          </a:xfrm>
          <a:prstGeom prst="rect">
            <a:avLst/>
          </a:prstGeom>
          <a:noFill/>
          <a:ln>
            <a:noFill/>
          </a:ln>
        </p:spPr>
      </p:pic>
      <p:pic>
        <p:nvPicPr>
          <p:cNvPr id="3967" name="Google Shape;3967;p60"/>
          <p:cNvPicPr preferRelativeResize="0"/>
          <p:nvPr/>
        </p:nvPicPr>
        <p:blipFill>
          <a:blip r:embed="rId4">
            <a:alphaModFix/>
          </a:blip>
          <a:stretch>
            <a:fillRect/>
          </a:stretch>
        </p:blipFill>
        <p:spPr>
          <a:xfrm>
            <a:off x="6241366" y="2356512"/>
            <a:ext cx="152025" cy="179600"/>
          </a:xfrm>
          <a:prstGeom prst="rect">
            <a:avLst/>
          </a:prstGeom>
          <a:noFill/>
          <a:ln>
            <a:noFill/>
          </a:ln>
        </p:spPr>
      </p:pic>
      <p:pic>
        <p:nvPicPr>
          <p:cNvPr id="3968" name="Google Shape;3968;p60"/>
          <p:cNvPicPr preferRelativeResize="0"/>
          <p:nvPr/>
        </p:nvPicPr>
        <p:blipFill>
          <a:blip r:embed="rId4">
            <a:alphaModFix/>
          </a:blip>
          <a:stretch>
            <a:fillRect/>
          </a:stretch>
        </p:blipFill>
        <p:spPr>
          <a:xfrm>
            <a:off x="6873390" y="2356512"/>
            <a:ext cx="152025" cy="179600"/>
          </a:xfrm>
          <a:prstGeom prst="rect">
            <a:avLst/>
          </a:prstGeom>
          <a:noFill/>
          <a:ln>
            <a:noFill/>
          </a:ln>
        </p:spPr>
      </p:pic>
      <p:pic>
        <p:nvPicPr>
          <p:cNvPr id="3969" name="Google Shape;3969;p60"/>
          <p:cNvPicPr preferRelativeResize="0"/>
          <p:nvPr/>
        </p:nvPicPr>
        <p:blipFill>
          <a:blip r:embed="rId4">
            <a:alphaModFix/>
          </a:blip>
          <a:stretch>
            <a:fillRect/>
          </a:stretch>
        </p:blipFill>
        <p:spPr>
          <a:xfrm>
            <a:off x="7530888" y="2356512"/>
            <a:ext cx="152025" cy="179600"/>
          </a:xfrm>
          <a:prstGeom prst="rect">
            <a:avLst/>
          </a:prstGeom>
          <a:noFill/>
          <a:ln>
            <a:noFill/>
          </a:ln>
        </p:spPr>
      </p:pic>
      <p:pic>
        <p:nvPicPr>
          <p:cNvPr id="3970" name="Google Shape;3970;p60"/>
          <p:cNvPicPr preferRelativeResize="0"/>
          <p:nvPr/>
        </p:nvPicPr>
        <p:blipFill>
          <a:blip r:embed="rId5">
            <a:alphaModFix/>
          </a:blip>
          <a:stretch>
            <a:fillRect/>
          </a:stretch>
        </p:blipFill>
        <p:spPr>
          <a:xfrm>
            <a:off x="6241412" y="754470"/>
            <a:ext cx="152025" cy="179601"/>
          </a:xfrm>
          <a:prstGeom prst="rect">
            <a:avLst/>
          </a:prstGeom>
          <a:noFill/>
          <a:ln>
            <a:noFill/>
          </a:ln>
        </p:spPr>
      </p:pic>
      <p:pic>
        <p:nvPicPr>
          <p:cNvPr id="3971" name="Google Shape;3971;p60"/>
          <p:cNvPicPr preferRelativeResize="0"/>
          <p:nvPr/>
        </p:nvPicPr>
        <p:blipFill>
          <a:blip r:embed="rId5">
            <a:alphaModFix/>
          </a:blip>
          <a:stretch>
            <a:fillRect/>
          </a:stretch>
        </p:blipFill>
        <p:spPr>
          <a:xfrm>
            <a:off x="6886162" y="754470"/>
            <a:ext cx="152025" cy="179601"/>
          </a:xfrm>
          <a:prstGeom prst="rect">
            <a:avLst/>
          </a:prstGeom>
          <a:noFill/>
          <a:ln>
            <a:noFill/>
          </a:ln>
        </p:spPr>
      </p:pic>
      <p:pic>
        <p:nvPicPr>
          <p:cNvPr id="3972" name="Google Shape;3972;p60"/>
          <p:cNvPicPr preferRelativeResize="0"/>
          <p:nvPr/>
        </p:nvPicPr>
        <p:blipFill>
          <a:blip r:embed="rId5">
            <a:alphaModFix/>
          </a:blip>
          <a:stretch>
            <a:fillRect/>
          </a:stretch>
        </p:blipFill>
        <p:spPr>
          <a:xfrm>
            <a:off x="7530911" y="754470"/>
            <a:ext cx="152025" cy="179601"/>
          </a:xfrm>
          <a:prstGeom prst="rect">
            <a:avLst/>
          </a:prstGeom>
          <a:noFill/>
          <a:ln>
            <a:noFill/>
          </a:ln>
        </p:spPr>
      </p:pic>
      <p:sp>
        <p:nvSpPr>
          <p:cNvPr id="3973" name="Google Shape;3973;p60"/>
          <p:cNvSpPr/>
          <p:nvPr/>
        </p:nvSpPr>
        <p:spPr>
          <a:xfrm>
            <a:off x="1466432" y="2241122"/>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0"/>
          <p:cNvSpPr/>
          <p:nvPr/>
        </p:nvSpPr>
        <p:spPr>
          <a:xfrm>
            <a:off x="1466432" y="1135785"/>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0"/>
          <p:cNvSpPr txBox="1"/>
          <p:nvPr/>
        </p:nvSpPr>
        <p:spPr>
          <a:xfrm>
            <a:off x="654775" y="4469650"/>
            <a:ext cx="979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EEG Image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Sequence</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976" name="Google Shape;3976;p60"/>
          <p:cNvSpPr txBox="1"/>
          <p:nvPr/>
        </p:nvSpPr>
        <p:spPr>
          <a:xfrm>
            <a:off x="760950" y="243457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
        <p:nvSpPr>
          <p:cNvPr id="3977" name="Google Shape;3977;p60"/>
          <p:cNvSpPr txBox="1"/>
          <p:nvPr/>
        </p:nvSpPr>
        <p:spPr>
          <a:xfrm>
            <a:off x="815400" y="3613325"/>
            <a:ext cx="655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978" name="Google Shape;3978;p60"/>
          <p:cNvPicPr preferRelativeResize="0"/>
          <p:nvPr/>
        </p:nvPicPr>
        <p:blipFill>
          <a:blip r:embed="rId6">
            <a:alphaModFix/>
          </a:blip>
          <a:stretch>
            <a:fillRect/>
          </a:stretch>
        </p:blipFill>
        <p:spPr>
          <a:xfrm>
            <a:off x="1539550" y="4455250"/>
            <a:ext cx="559080" cy="562200"/>
          </a:xfrm>
          <a:prstGeom prst="rect">
            <a:avLst/>
          </a:prstGeom>
          <a:noFill/>
          <a:ln>
            <a:noFill/>
          </a:ln>
        </p:spPr>
      </p:pic>
      <p:pic>
        <p:nvPicPr>
          <p:cNvPr id="3979" name="Google Shape;3979;p60"/>
          <p:cNvPicPr preferRelativeResize="0"/>
          <p:nvPr/>
        </p:nvPicPr>
        <p:blipFill>
          <a:blip r:embed="rId6">
            <a:alphaModFix/>
          </a:blip>
          <a:stretch>
            <a:fillRect/>
          </a:stretch>
        </p:blipFill>
        <p:spPr>
          <a:xfrm>
            <a:off x="2167128" y="4455250"/>
            <a:ext cx="559080" cy="562200"/>
          </a:xfrm>
          <a:prstGeom prst="rect">
            <a:avLst/>
          </a:prstGeom>
          <a:noFill/>
          <a:ln>
            <a:noFill/>
          </a:ln>
        </p:spPr>
      </p:pic>
      <p:pic>
        <p:nvPicPr>
          <p:cNvPr id="3980" name="Google Shape;3980;p60"/>
          <p:cNvPicPr preferRelativeResize="0"/>
          <p:nvPr/>
        </p:nvPicPr>
        <p:blipFill>
          <a:blip r:embed="rId6">
            <a:alphaModFix/>
          </a:blip>
          <a:stretch>
            <a:fillRect/>
          </a:stretch>
        </p:blipFill>
        <p:spPr>
          <a:xfrm>
            <a:off x="2834640" y="4455250"/>
            <a:ext cx="559080" cy="562200"/>
          </a:xfrm>
          <a:prstGeom prst="rect">
            <a:avLst/>
          </a:prstGeom>
          <a:noFill/>
          <a:ln>
            <a:noFill/>
          </a:ln>
        </p:spPr>
      </p:pic>
      <p:pic>
        <p:nvPicPr>
          <p:cNvPr id="3981" name="Google Shape;3981;p60"/>
          <p:cNvPicPr preferRelativeResize="0"/>
          <p:nvPr/>
        </p:nvPicPr>
        <p:blipFill>
          <a:blip r:embed="rId6">
            <a:alphaModFix/>
          </a:blip>
          <a:stretch>
            <a:fillRect/>
          </a:stretch>
        </p:blipFill>
        <p:spPr>
          <a:xfrm>
            <a:off x="3463181" y="4455250"/>
            <a:ext cx="559080" cy="562200"/>
          </a:xfrm>
          <a:prstGeom prst="rect">
            <a:avLst/>
          </a:prstGeom>
          <a:noFill/>
          <a:ln>
            <a:noFill/>
          </a:ln>
        </p:spPr>
      </p:pic>
      <p:pic>
        <p:nvPicPr>
          <p:cNvPr id="3982" name="Google Shape;3982;p60"/>
          <p:cNvPicPr preferRelativeResize="0"/>
          <p:nvPr/>
        </p:nvPicPr>
        <p:blipFill>
          <a:blip r:embed="rId6">
            <a:alphaModFix/>
          </a:blip>
          <a:stretch>
            <a:fillRect/>
          </a:stretch>
        </p:blipFill>
        <p:spPr>
          <a:xfrm>
            <a:off x="4123944" y="4455250"/>
            <a:ext cx="559080" cy="562200"/>
          </a:xfrm>
          <a:prstGeom prst="rect">
            <a:avLst/>
          </a:prstGeom>
          <a:noFill/>
          <a:ln>
            <a:noFill/>
          </a:ln>
        </p:spPr>
      </p:pic>
      <p:pic>
        <p:nvPicPr>
          <p:cNvPr id="3983" name="Google Shape;3983;p60"/>
          <p:cNvPicPr preferRelativeResize="0"/>
          <p:nvPr/>
        </p:nvPicPr>
        <p:blipFill>
          <a:blip r:embed="rId6">
            <a:alphaModFix/>
          </a:blip>
          <a:stretch>
            <a:fillRect/>
          </a:stretch>
        </p:blipFill>
        <p:spPr>
          <a:xfrm>
            <a:off x="4754880" y="4455250"/>
            <a:ext cx="559080" cy="562200"/>
          </a:xfrm>
          <a:prstGeom prst="rect">
            <a:avLst/>
          </a:prstGeom>
          <a:noFill/>
          <a:ln>
            <a:noFill/>
          </a:ln>
        </p:spPr>
      </p:pic>
      <p:pic>
        <p:nvPicPr>
          <p:cNvPr id="3984" name="Google Shape;3984;p60"/>
          <p:cNvPicPr preferRelativeResize="0"/>
          <p:nvPr/>
        </p:nvPicPr>
        <p:blipFill>
          <a:blip r:embed="rId6">
            <a:alphaModFix/>
          </a:blip>
          <a:stretch>
            <a:fillRect/>
          </a:stretch>
        </p:blipFill>
        <p:spPr>
          <a:xfrm>
            <a:off x="5413248" y="4455250"/>
            <a:ext cx="559080" cy="562200"/>
          </a:xfrm>
          <a:prstGeom prst="rect">
            <a:avLst/>
          </a:prstGeom>
          <a:noFill/>
          <a:ln>
            <a:noFill/>
          </a:ln>
        </p:spPr>
      </p:pic>
      <p:pic>
        <p:nvPicPr>
          <p:cNvPr id="3985" name="Google Shape;3985;p60"/>
          <p:cNvPicPr preferRelativeResize="0"/>
          <p:nvPr/>
        </p:nvPicPr>
        <p:blipFill>
          <a:blip r:embed="rId6">
            <a:alphaModFix/>
          </a:blip>
          <a:stretch>
            <a:fillRect/>
          </a:stretch>
        </p:blipFill>
        <p:spPr>
          <a:xfrm>
            <a:off x="6062472" y="4455250"/>
            <a:ext cx="559080" cy="562200"/>
          </a:xfrm>
          <a:prstGeom prst="rect">
            <a:avLst/>
          </a:prstGeom>
          <a:noFill/>
          <a:ln>
            <a:noFill/>
          </a:ln>
        </p:spPr>
      </p:pic>
      <p:pic>
        <p:nvPicPr>
          <p:cNvPr id="3986" name="Google Shape;3986;p60"/>
          <p:cNvPicPr preferRelativeResize="0"/>
          <p:nvPr/>
        </p:nvPicPr>
        <p:blipFill>
          <a:blip r:embed="rId6">
            <a:alphaModFix/>
          </a:blip>
          <a:stretch>
            <a:fillRect/>
          </a:stretch>
        </p:blipFill>
        <p:spPr>
          <a:xfrm>
            <a:off x="6693408" y="4455250"/>
            <a:ext cx="559080" cy="562200"/>
          </a:xfrm>
          <a:prstGeom prst="rect">
            <a:avLst/>
          </a:prstGeom>
          <a:noFill/>
          <a:ln>
            <a:noFill/>
          </a:ln>
        </p:spPr>
      </p:pic>
      <p:pic>
        <p:nvPicPr>
          <p:cNvPr id="3987" name="Google Shape;3987;p60"/>
          <p:cNvPicPr preferRelativeResize="0"/>
          <p:nvPr/>
        </p:nvPicPr>
        <p:blipFill>
          <a:blip r:embed="rId6">
            <a:alphaModFix/>
          </a:blip>
          <a:stretch>
            <a:fillRect/>
          </a:stretch>
        </p:blipFill>
        <p:spPr>
          <a:xfrm>
            <a:off x="7351776" y="4453125"/>
            <a:ext cx="559075" cy="562200"/>
          </a:xfrm>
          <a:prstGeom prst="rect">
            <a:avLst/>
          </a:prstGeom>
          <a:noFill/>
          <a:ln>
            <a:noFill/>
          </a:ln>
        </p:spPr>
      </p:pic>
      <p:cxnSp>
        <p:nvCxnSpPr>
          <p:cNvPr id="3988" name="Google Shape;3988;p60"/>
          <p:cNvCxnSpPr/>
          <p:nvPr/>
        </p:nvCxnSpPr>
        <p:spPr>
          <a:xfrm rot="10800000">
            <a:off x="69584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89" name="Google Shape;3989;p60"/>
          <p:cNvCxnSpPr/>
          <p:nvPr/>
        </p:nvCxnSpPr>
        <p:spPr>
          <a:xfrm rot="10800000">
            <a:off x="7614547"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0" name="Google Shape;3990;p60"/>
          <p:cNvCxnSpPr/>
          <p:nvPr/>
        </p:nvCxnSpPr>
        <p:spPr>
          <a:xfrm rot="10800000">
            <a:off x="633397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1" name="Google Shape;3991;p60"/>
          <p:cNvCxnSpPr/>
          <p:nvPr/>
        </p:nvCxnSpPr>
        <p:spPr>
          <a:xfrm rot="10800000">
            <a:off x="5687160"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2" name="Google Shape;3992;p60"/>
          <p:cNvCxnSpPr/>
          <p:nvPr/>
        </p:nvCxnSpPr>
        <p:spPr>
          <a:xfrm rot="10800000">
            <a:off x="5021785"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3" name="Google Shape;3993;p60"/>
          <p:cNvCxnSpPr/>
          <p:nvPr/>
        </p:nvCxnSpPr>
        <p:spPr>
          <a:xfrm rot="10800000">
            <a:off x="43875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4" name="Google Shape;3994;p60"/>
          <p:cNvCxnSpPr/>
          <p:nvPr/>
        </p:nvCxnSpPr>
        <p:spPr>
          <a:xfrm rot="10800000">
            <a:off x="3736560"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5" name="Google Shape;3995;p60"/>
          <p:cNvCxnSpPr/>
          <p:nvPr/>
        </p:nvCxnSpPr>
        <p:spPr>
          <a:xfrm rot="10800000">
            <a:off x="30936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6" name="Google Shape;3996;p60"/>
          <p:cNvCxnSpPr/>
          <p:nvPr/>
        </p:nvCxnSpPr>
        <p:spPr>
          <a:xfrm rot="10800000">
            <a:off x="24431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7" name="Google Shape;3997;p60"/>
          <p:cNvCxnSpPr/>
          <p:nvPr/>
        </p:nvCxnSpPr>
        <p:spPr>
          <a:xfrm rot="10800000">
            <a:off x="1797572" y="4252224"/>
            <a:ext cx="2100" cy="219600"/>
          </a:xfrm>
          <a:prstGeom prst="straightConnector1">
            <a:avLst/>
          </a:prstGeom>
          <a:noFill/>
          <a:ln w="9525" cap="flat" cmpd="sng">
            <a:solidFill>
              <a:srgbClr val="3D85C6"/>
            </a:solidFill>
            <a:prstDash val="solid"/>
            <a:round/>
            <a:headEnd type="none" w="med" len="med"/>
            <a:tailEnd type="triangle" w="med" len="med"/>
          </a:ln>
        </p:spPr>
      </p:cxnSp>
      <p:sp>
        <p:nvSpPr>
          <p:cNvPr id="3998" name="Google Shape;3998;p60"/>
          <p:cNvSpPr txBox="1"/>
          <p:nvPr/>
        </p:nvSpPr>
        <p:spPr>
          <a:xfrm>
            <a:off x="760950" y="135432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02"/>
        <p:cNvGrpSpPr/>
        <p:nvPr/>
      </p:nvGrpSpPr>
      <p:grpSpPr>
        <a:xfrm>
          <a:off x="0" y="0"/>
          <a:ext cx="0" cy="0"/>
          <a:chOff x="0" y="0"/>
          <a:chExt cx="0" cy="0"/>
        </a:xfrm>
      </p:grpSpPr>
      <p:cxnSp>
        <p:nvCxnSpPr>
          <p:cNvPr id="4003" name="Google Shape;4003;p61"/>
          <p:cNvCxnSpPr>
            <a:stCxn id="4004" idx="0"/>
          </p:cNvCxnSpPr>
          <p:nvPr/>
        </p:nvCxnSpPr>
        <p:spPr>
          <a:xfrm rot="10800000" flipH="1">
            <a:off x="17734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4" name="Google Shape;4004;p61"/>
          <p:cNvSpPr/>
          <p:nvPr/>
        </p:nvSpPr>
        <p:spPr>
          <a:xfrm>
            <a:off x="16175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1"/>
          <p:cNvSpPr txBox="1"/>
          <p:nvPr/>
        </p:nvSpPr>
        <p:spPr>
          <a:xfrm>
            <a:off x="16248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006" name="Google Shape;4006;p61"/>
          <p:cNvSpPr/>
          <p:nvPr/>
        </p:nvSpPr>
        <p:spPr>
          <a:xfrm>
            <a:off x="16167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7" name="Google Shape;4007;p6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8" name="Google Shape;4008;p61"/>
          <p:cNvSpPr/>
          <p:nvPr/>
        </p:nvSpPr>
        <p:spPr>
          <a:xfrm>
            <a:off x="23096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09" name="Google Shape;4009;p61"/>
          <p:cNvCxnSpPr>
            <a:stCxn id="4006" idx="6"/>
            <a:endCxn id="4008"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0" name="Google Shape;4010;p61"/>
          <p:cNvCxnSpPr>
            <a:stCxn id="4008" idx="6"/>
            <a:endCxn id="4011"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012" name="Google Shape;4012;p61"/>
          <p:cNvCxnSpPr>
            <a:stCxn id="4013" idx="0"/>
          </p:cNvCxnSpPr>
          <p:nvPr/>
        </p:nvCxnSpPr>
        <p:spPr>
          <a:xfrm rot="10800000" flipH="1">
            <a:off x="31957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1" name="Google Shape;4011;p61"/>
          <p:cNvSpPr/>
          <p:nvPr/>
        </p:nvSpPr>
        <p:spPr>
          <a:xfrm>
            <a:off x="30391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14" name="Google Shape;4014;p6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5" name="Google Shape;4015;p61"/>
          <p:cNvSpPr/>
          <p:nvPr/>
        </p:nvSpPr>
        <p:spPr>
          <a:xfrm>
            <a:off x="37319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16" name="Google Shape;4016;p61"/>
          <p:cNvCxnSpPr>
            <a:stCxn id="4011" idx="6"/>
            <a:endCxn id="4015"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7" name="Google Shape;4017;p61"/>
          <p:cNvCxnSpPr>
            <a:stCxn id="4015" idx="6"/>
            <a:endCxn id="4018"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19" name="Google Shape;4019;p61"/>
          <p:cNvCxnSpPr>
            <a:stCxn id="4020" idx="0"/>
          </p:cNvCxnSpPr>
          <p:nvPr/>
        </p:nvCxnSpPr>
        <p:spPr>
          <a:xfrm rot="10800000" flipH="1">
            <a:off x="46093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8" name="Google Shape;4018;p61"/>
          <p:cNvSpPr/>
          <p:nvPr/>
        </p:nvSpPr>
        <p:spPr>
          <a:xfrm>
            <a:off x="44526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21" name="Google Shape;4021;p6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2" name="Google Shape;4022;p61"/>
          <p:cNvSpPr/>
          <p:nvPr/>
        </p:nvSpPr>
        <p:spPr>
          <a:xfrm>
            <a:off x="51455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23" name="Google Shape;4023;p61"/>
          <p:cNvCxnSpPr>
            <a:stCxn id="4018" idx="6"/>
            <a:endCxn id="4022"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24" name="Google Shape;4024;p61"/>
          <p:cNvCxnSpPr>
            <a:stCxn id="4022" idx="6"/>
            <a:endCxn id="4025"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26" name="Google Shape;4026;p61"/>
          <p:cNvCxnSpPr>
            <a:stCxn id="4027" idx="0"/>
          </p:cNvCxnSpPr>
          <p:nvPr/>
        </p:nvCxnSpPr>
        <p:spPr>
          <a:xfrm rot="10800000" flipH="1">
            <a:off x="602287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5" name="Google Shape;4025;p61"/>
          <p:cNvSpPr/>
          <p:nvPr/>
        </p:nvSpPr>
        <p:spPr>
          <a:xfrm>
            <a:off x="58662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28" name="Google Shape;4028;p61"/>
          <p:cNvSpPr/>
          <p:nvPr/>
        </p:nvSpPr>
        <p:spPr>
          <a:xfrm>
            <a:off x="16131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29" name="Google Shape;4029;p61"/>
          <p:cNvSpPr/>
          <p:nvPr/>
        </p:nvSpPr>
        <p:spPr>
          <a:xfrm>
            <a:off x="23060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0" name="Google Shape;4030;p61"/>
          <p:cNvCxnSpPr>
            <a:stCxn id="4028" idx="6"/>
            <a:endCxn id="4029" idx="2"/>
          </p:cNvCxnSpPr>
          <p:nvPr/>
        </p:nvCxnSpPr>
        <p:spPr>
          <a:xfrm>
            <a:off x="19248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1" name="Google Shape;4031;p61"/>
          <p:cNvCxnSpPr>
            <a:stCxn id="4029" idx="6"/>
            <a:endCxn id="4032" idx="2"/>
          </p:cNvCxnSpPr>
          <p:nvPr/>
        </p:nvCxnSpPr>
        <p:spPr>
          <a:xfrm>
            <a:off x="2617738" y="2242588"/>
            <a:ext cx="417900" cy="0"/>
          </a:xfrm>
          <a:prstGeom prst="straightConnector1">
            <a:avLst/>
          </a:prstGeom>
          <a:noFill/>
          <a:ln w="9525" cap="flat" cmpd="sng">
            <a:solidFill>
              <a:srgbClr val="CC0000"/>
            </a:solidFill>
            <a:prstDash val="solid"/>
            <a:round/>
            <a:headEnd type="triangle" w="med" len="med"/>
            <a:tailEnd type="none" w="med" len="med"/>
          </a:ln>
        </p:spPr>
      </p:cxnSp>
      <p:sp>
        <p:nvSpPr>
          <p:cNvPr id="4032" name="Google Shape;4032;p61"/>
          <p:cNvSpPr/>
          <p:nvPr/>
        </p:nvSpPr>
        <p:spPr>
          <a:xfrm>
            <a:off x="30355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3" name="Google Shape;4033;p61"/>
          <p:cNvSpPr/>
          <p:nvPr/>
        </p:nvSpPr>
        <p:spPr>
          <a:xfrm>
            <a:off x="37283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4" name="Google Shape;4034;p61"/>
          <p:cNvCxnSpPr>
            <a:stCxn id="4032" idx="6"/>
            <a:endCxn id="4033" idx="2"/>
          </p:cNvCxnSpPr>
          <p:nvPr/>
        </p:nvCxnSpPr>
        <p:spPr>
          <a:xfrm>
            <a:off x="3347238" y="224258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035" name="Google Shape;4035;p61"/>
          <p:cNvCxnSpPr>
            <a:stCxn id="4033" idx="6"/>
            <a:endCxn id="4036" idx="2"/>
          </p:cNvCxnSpPr>
          <p:nvPr/>
        </p:nvCxnSpPr>
        <p:spPr>
          <a:xfrm>
            <a:off x="40400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36" name="Google Shape;4036;p61"/>
          <p:cNvSpPr/>
          <p:nvPr/>
        </p:nvSpPr>
        <p:spPr>
          <a:xfrm>
            <a:off x="44490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7" name="Google Shape;4037;p61"/>
          <p:cNvSpPr/>
          <p:nvPr/>
        </p:nvSpPr>
        <p:spPr>
          <a:xfrm>
            <a:off x="51419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8" name="Google Shape;4038;p61"/>
          <p:cNvCxnSpPr>
            <a:stCxn id="4036" idx="6"/>
            <a:endCxn id="4037" idx="2"/>
          </p:cNvCxnSpPr>
          <p:nvPr/>
        </p:nvCxnSpPr>
        <p:spPr>
          <a:xfrm>
            <a:off x="47607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9" name="Google Shape;4039;p61"/>
          <p:cNvCxnSpPr>
            <a:stCxn id="4037" idx="6"/>
            <a:endCxn id="4040" idx="2"/>
          </p:cNvCxnSpPr>
          <p:nvPr/>
        </p:nvCxnSpPr>
        <p:spPr>
          <a:xfrm>
            <a:off x="54536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40" name="Google Shape;4040;p61"/>
          <p:cNvSpPr/>
          <p:nvPr/>
        </p:nvSpPr>
        <p:spPr>
          <a:xfrm>
            <a:off x="58626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41" name="Google Shape;4041;p61"/>
          <p:cNvCxnSpPr>
            <a:stCxn id="4004" idx="0"/>
            <a:endCxn id="4028" idx="6"/>
          </p:cNvCxnSpPr>
          <p:nvPr/>
        </p:nvCxnSpPr>
        <p:spPr>
          <a:xfrm rot="-5400000">
            <a:off x="1219175" y="2796777"/>
            <a:ext cx="1260000" cy="151500"/>
          </a:xfrm>
          <a:prstGeom prst="curvedConnector4">
            <a:avLst>
              <a:gd name="adj1" fmla="val 43646"/>
              <a:gd name="adj2" fmla="val 257153"/>
            </a:avLst>
          </a:prstGeom>
          <a:noFill/>
          <a:ln w="9525" cap="flat" cmpd="sng">
            <a:solidFill>
              <a:srgbClr val="CC0000"/>
            </a:solidFill>
            <a:prstDash val="solid"/>
            <a:round/>
            <a:headEnd type="none" w="med" len="med"/>
            <a:tailEnd type="triangle" w="med" len="med"/>
          </a:ln>
        </p:spPr>
      </p:cxnSp>
      <p:cxnSp>
        <p:nvCxnSpPr>
          <p:cNvPr id="4042" name="Google Shape;4042;p61"/>
          <p:cNvCxnSpPr>
            <a:stCxn id="4043" idx="0"/>
            <a:endCxn id="4029" idx="6"/>
          </p:cNvCxnSpPr>
          <p:nvPr/>
        </p:nvCxnSpPr>
        <p:spPr>
          <a:xfrm rot="-5400000">
            <a:off x="19116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4" name="Google Shape;4044;p61"/>
          <p:cNvCxnSpPr>
            <a:stCxn id="4013" idx="0"/>
            <a:endCxn id="4032" idx="6"/>
          </p:cNvCxnSpPr>
          <p:nvPr/>
        </p:nvCxnSpPr>
        <p:spPr>
          <a:xfrm rot="-5400000">
            <a:off x="26414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5" name="Google Shape;4045;p61"/>
          <p:cNvCxnSpPr>
            <a:stCxn id="4046" idx="0"/>
            <a:endCxn id="4033" idx="6"/>
          </p:cNvCxnSpPr>
          <p:nvPr/>
        </p:nvCxnSpPr>
        <p:spPr>
          <a:xfrm rot="-5400000">
            <a:off x="333403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7" name="Google Shape;4047;p61"/>
          <p:cNvCxnSpPr>
            <a:stCxn id="4020" idx="0"/>
            <a:endCxn id="4036" idx="6"/>
          </p:cNvCxnSpPr>
          <p:nvPr/>
        </p:nvCxnSpPr>
        <p:spPr>
          <a:xfrm rot="-5400000">
            <a:off x="40550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8" name="Google Shape;4048;p61"/>
          <p:cNvCxnSpPr>
            <a:stCxn id="4027" idx="0"/>
            <a:endCxn id="4040" idx="6"/>
          </p:cNvCxnSpPr>
          <p:nvPr/>
        </p:nvCxnSpPr>
        <p:spPr>
          <a:xfrm rot="-5400000">
            <a:off x="54685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9" name="Google Shape;4049;p61"/>
          <p:cNvCxnSpPr>
            <a:stCxn id="4050" idx="0"/>
            <a:endCxn id="4037" idx="6"/>
          </p:cNvCxnSpPr>
          <p:nvPr/>
        </p:nvCxnSpPr>
        <p:spPr>
          <a:xfrm rot="-5400000">
            <a:off x="47475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051" name="Google Shape;4051;p6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4052" name="Google Shape;4052;p6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4053" name="Google Shape;4053;p6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4054" name="Google Shape;4054;p6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4055" name="Google Shape;4055;p6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4056" name="Google Shape;4056;p6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4057" name="Google Shape;4057;p6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4058" name="Google Shape;4058;p61"/>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4059" name="Google Shape;4059;p61"/>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4060" name="Google Shape;4060;p61"/>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4061" name="Google Shape;4061;p61"/>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4062" name="Google Shape;4062;p61"/>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4063" name="Google Shape;4063;p61"/>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4064" name="Google Shape;4064;p61"/>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4065" name="Google Shape;4065;p61"/>
          <p:cNvSpPr/>
          <p:nvPr/>
        </p:nvSpPr>
        <p:spPr>
          <a:xfrm>
            <a:off x="16175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6" name="Google Shape;4066;p61"/>
          <p:cNvSpPr/>
          <p:nvPr/>
        </p:nvSpPr>
        <p:spPr>
          <a:xfrm>
            <a:off x="23104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7" name="Google Shape;4067;p61"/>
          <p:cNvSpPr/>
          <p:nvPr/>
        </p:nvSpPr>
        <p:spPr>
          <a:xfrm>
            <a:off x="30399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8" name="Google Shape;4068;p61"/>
          <p:cNvSpPr/>
          <p:nvPr/>
        </p:nvSpPr>
        <p:spPr>
          <a:xfrm>
            <a:off x="37327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9" name="Google Shape;4069;p61"/>
          <p:cNvSpPr/>
          <p:nvPr/>
        </p:nvSpPr>
        <p:spPr>
          <a:xfrm>
            <a:off x="44534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70" name="Google Shape;4070;p61"/>
          <p:cNvSpPr/>
          <p:nvPr/>
        </p:nvSpPr>
        <p:spPr>
          <a:xfrm>
            <a:off x="51463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71" name="Google Shape;4071;p61"/>
          <p:cNvSpPr/>
          <p:nvPr/>
        </p:nvSpPr>
        <p:spPr>
          <a:xfrm>
            <a:off x="58670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072" name="Google Shape;4072;p61"/>
          <p:cNvCxnSpPr>
            <a:stCxn id="4006" idx="0"/>
            <a:endCxn id="4065" idx="2"/>
          </p:cNvCxnSpPr>
          <p:nvPr/>
        </p:nvCxnSpPr>
        <p:spPr>
          <a:xfrm rot="5400000" flipH="1">
            <a:off x="10739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73" name="Google Shape;4073;p61"/>
          <p:cNvCxnSpPr>
            <a:stCxn id="4008" idx="0"/>
            <a:endCxn id="4066" idx="2"/>
          </p:cNvCxnSpPr>
          <p:nvPr/>
        </p:nvCxnSpPr>
        <p:spPr>
          <a:xfrm rot="5400000" flipH="1">
            <a:off x="1766788" y="2052913"/>
            <a:ext cx="1242300" cy="155100"/>
          </a:xfrm>
          <a:prstGeom prst="curvedConnector4">
            <a:avLst>
              <a:gd name="adj1" fmla="val 33743"/>
              <a:gd name="adj2" fmla="val 253506"/>
            </a:avLst>
          </a:prstGeom>
          <a:noFill/>
          <a:ln w="9525" cap="flat" cmpd="sng">
            <a:solidFill>
              <a:srgbClr val="3D85C6"/>
            </a:solidFill>
            <a:prstDash val="solid"/>
            <a:round/>
            <a:headEnd type="none" w="med" len="med"/>
            <a:tailEnd type="triangle" w="med" len="med"/>
          </a:ln>
        </p:spPr>
      </p:cxnSp>
      <p:cxnSp>
        <p:nvCxnSpPr>
          <p:cNvPr id="4074" name="Google Shape;4074;p61"/>
          <p:cNvCxnSpPr>
            <a:stCxn id="4011" idx="0"/>
            <a:endCxn id="4067" idx="2"/>
          </p:cNvCxnSpPr>
          <p:nvPr/>
        </p:nvCxnSpPr>
        <p:spPr>
          <a:xfrm rot="5400000" flipH="1">
            <a:off x="24962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075" name="Google Shape;4075;p61"/>
          <p:cNvCxnSpPr>
            <a:stCxn id="4015" idx="0"/>
            <a:endCxn id="4068" idx="2"/>
          </p:cNvCxnSpPr>
          <p:nvPr/>
        </p:nvCxnSpPr>
        <p:spPr>
          <a:xfrm rot="5400000" flipH="1">
            <a:off x="318913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cxnSp>
        <p:nvCxnSpPr>
          <p:cNvPr id="4076" name="Google Shape;4076;p61"/>
          <p:cNvCxnSpPr>
            <a:stCxn id="4028" idx="0"/>
            <a:endCxn id="4065" idx="4"/>
          </p:cNvCxnSpPr>
          <p:nvPr/>
        </p:nvCxnSpPr>
        <p:spPr>
          <a:xfrm rot="10800000" flipH="1">
            <a:off x="17690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7" name="Google Shape;4077;p61"/>
          <p:cNvCxnSpPr>
            <a:stCxn id="4029" idx="0"/>
            <a:endCxn id="4066" idx="4"/>
          </p:cNvCxnSpPr>
          <p:nvPr/>
        </p:nvCxnSpPr>
        <p:spPr>
          <a:xfrm rot="10800000" flipH="1">
            <a:off x="24618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8" name="Google Shape;4078;p61"/>
          <p:cNvCxnSpPr>
            <a:stCxn id="4032" idx="0"/>
            <a:endCxn id="4067" idx="4"/>
          </p:cNvCxnSpPr>
          <p:nvPr/>
        </p:nvCxnSpPr>
        <p:spPr>
          <a:xfrm rot="10800000" flipH="1">
            <a:off x="31913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9" name="Google Shape;4079;p61"/>
          <p:cNvCxnSpPr>
            <a:stCxn id="4033" idx="0"/>
            <a:endCxn id="4068" idx="4"/>
          </p:cNvCxnSpPr>
          <p:nvPr/>
        </p:nvCxnSpPr>
        <p:spPr>
          <a:xfrm rot="10800000" flipH="1">
            <a:off x="38842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0" name="Google Shape;4080;p61"/>
          <p:cNvCxnSpPr>
            <a:stCxn id="4036" idx="0"/>
            <a:endCxn id="4069" idx="4"/>
          </p:cNvCxnSpPr>
          <p:nvPr/>
        </p:nvCxnSpPr>
        <p:spPr>
          <a:xfrm rot="10800000" flipH="1">
            <a:off x="46049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1" name="Google Shape;4081;p61"/>
          <p:cNvCxnSpPr>
            <a:stCxn id="4037" idx="0"/>
            <a:endCxn id="4070" idx="4"/>
          </p:cNvCxnSpPr>
          <p:nvPr/>
        </p:nvCxnSpPr>
        <p:spPr>
          <a:xfrm rot="10800000" flipH="1">
            <a:off x="52977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2" name="Google Shape;4082;p61"/>
          <p:cNvCxnSpPr>
            <a:stCxn id="4040" idx="0"/>
            <a:endCxn id="4071" idx="4"/>
          </p:cNvCxnSpPr>
          <p:nvPr/>
        </p:nvCxnSpPr>
        <p:spPr>
          <a:xfrm rot="10800000" flipH="1">
            <a:off x="60184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3" name="Google Shape;4083;p61"/>
          <p:cNvCxnSpPr>
            <a:stCxn id="4065" idx="0"/>
            <a:endCxn id="4084" idx="4"/>
          </p:cNvCxnSpPr>
          <p:nvPr/>
        </p:nvCxnSpPr>
        <p:spPr>
          <a:xfrm rot="10800000" flipH="1">
            <a:off x="1773425" y="822438"/>
            <a:ext cx="3177900" cy="526800"/>
          </a:xfrm>
          <a:prstGeom prst="straightConnector1">
            <a:avLst/>
          </a:prstGeom>
          <a:noFill/>
          <a:ln w="9525" cap="flat" cmpd="sng">
            <a:solidFill>
              <a:srgbClr val="000000"/>
            </a:solidFill>
            <a:prstDash val="solid"/>
            <a:round/>
            <a:headEnd type="none" w="med" len="med"/>
            <a:tailEnd type="none" w="med" len="med"/>
          </a:ln>
        </p:spPr>
      </p:cxnSp>
      <p:cxnSp>
        <p:nvCxnSpPr>
          <p:cNvPr id="4085" name="Google Shape;4085;p61"/>
          <p:cNvCxnSpPr>
            <a:stCxn id="4066" idx="0"/>
            <a:endCxn id="4084" idx="4"/>
          </p:cNvCxnSpPr>
          <p:nvPr/>
        </p:nvCxnSpPr>
        <p:spPr>
          <a:xfrm rot="10800000" flipH="1">
            <a:off x="2466275" y="822438"/>
            <a:ext cx="2484900" cy="526800"/>
          </a:xfrm>
          <a:prstGeom prst="straightConnector1">
            <a:avLst/>
          </a:prstGeom>
          <a:noFill/>
          <a:ln w="9525" cap="flat" cmpd="sng">
            <a:solidFill>
              <a:srgbClr val="000000"/>
            </a:solidFill>
            <a:prstDash val="solid"/>
            <a:round/>
            <a:headEnd type="none" w="med" len="med"/>
            <a:tailEnd type="none" w="med" len="med"/>
          </a:ln>
        </p:spPr>
      </p:cxnSp>
      <p:cxnSp>
        <p:nvCxnSpPr>
          <p:cNvPr id="4086" name="Google Shape;4086;p61"/>
          <p:cNvCxnSpPr>
            <a:stCxn id="4067" idx="0"/>
            <a:endCxn id="4084" idx="4"/>
          </p:cNvCxnSpPr>
          <p:nvPr/>
        </p:nvCxnSpPr>
        <p:spPr>
          <a:xfrm rot="10800000" flipH="1">
            <a:off x="3195775" y="822438"/>
            <a:ext cx="1755600" cy="526800"/>
          </a:xfrm>
          <a:prstGeom prst="straightConnector1">
            <a:avLst/>
          </a:prstGeom>
          <a:noFill/>
          <a:ln w="9525" cap="flat" cmpd="sng">
            <a:solidFill>
              <a:srgbClr val="000000"/>
            </a:solidFill>
            <a:prstDash val="solid"/>
            <a:round/>
            <a:headEnd type="none" w="med" len="med"/>
            <a:tailEnd type="none" w="med" len="med"/>
          </a:ln>
        </p:spPr>
      </p:cxnSp>
      <p:cxnSp>
        <p:nvCxnSpPr>
          <p:cNvPr id="4087" name="Google Shape;4087;p61"/>
          <p:cNvCxnSpPr>
            <a:stCxn id="4068" idx="0"/>
            <a:endCxn id="4084" idx="4"/>
          </p:cNvCxnSpPr>
          <p:nvPr/>
        </p:nvCxnSpPr>
        <p:spPr>
          <a:xfrm rot="10800000" flipH="1">
            <a:off x="3888625" y="822438"/>
            <a:ext cx="1062600" cy="526800"/>
          </a:xfrm>
          <a:prstGeom prst="straightConnector1">
            <a:avLst/>
          </a:prstGeom>
          <a:noFill/>
          <a:ln w="9525" cap="flat" cmpd="sng">
            <a:solidFill>
              <a:srgbClr val="000000"/>
            </a:solidFill>
            <a:prstDash val="solid"/>
            <a:round/>
            <a:headEnd type="none" w="med" len="med"/>
            <a:tailEnd type="none" w="med" len="med"/>
          </a:ln>
        </p:spPr>
      </p:cxnSp>
      <p:cxnSp>
        <p:nvCxnSpPr>
          <p:cNvPr id="4088" name="Google Shape;4088;p61"/>
          <p:cNvCxnSpPr>
            <a:stCxn id="4069" idx="0"/>
            <a:endCxn id="4089" idx="4"/>
          </p:cNvCxnSpPr>
          <p:nvPr/>
        </p:nvCxnSpPr>
        <p:spPr>
          <a:xfrm rot="10800000" flipH="1">
            <a:off x="4609325" y="822438"/>
            <a:ext cx="342000" cy="526800"/>
          </a:xfrm>
          <a:prstGeom prst="straightConnector1">
            <a:avLst/>
          </a:prstGeom>
          <a:noFill/>
          <a:ln w="9525" cap="flat" cmpd="sng">
            <a:solidFill>
              <a:srgbClr val="000000"/>
            </a:solidFill>
            <a:prstDash val="solid"/>
            <a:round/>
            <a:headEnd type="none" w="med" len="med"/>
            <a:tailEnd type="none" w="med" len="med"/>
          </a:ln>
        </p:spPr>
      </p:cxnSp>
      <p:cxnSp>
        <p:nvCxnSpPr>
          <p:cNvPr id="4090" name="Google Shape;4090;p61"/>
          <p:cNvCxnSpPr>
            <a:stCxn id="4070" idx="0"/>
            <a:endCxn id="4084" idx="4"/>
          </p:cNvCxnSpPr>
          <p:nvPr/>
        </p:nvCxnSpPr>
        <p:spPr>
          <a:xfrm rot="10800000">
            <a:off x="4951175" y="822438"/>
            <a:ext cx="351000" cy="526800"/>
          </a:xfrm>
          <a:prstGeom prst="straightConnector1">
            <a:avLst/>
          </a:prstGeom>
          <a:noFill/>
          <a:ln w="9525" cap="flat" cmpd="sng">
            <a:solidFill>
              <a:srgbClr val="000000"/>
            </a:solidFill>
            <a:prstDash val="solid"/>
            <a:round/>
            <a:headEnd type="none" w="med" len="med"/>
            <a:tailEnd type="none" w="med" len="med"/>
          </a:ln>
        </p:spPr>
      </p:cxnSp>
      <p:cxnSp>
        <p:nvCxnSpPr>
          <p:cNvPr id="4091" name="Google Shape;4091;p61"/>
          <p:cNvCxnSpPr>
            <a:stCxn id="4071" idx="0"/>
            <a:endCxn id="4084" idx="4"/>
          </p:cNvCxnSpPr>
          <p:nvPr/>
        </p:nvCxnSpPr>
        <p:spPr>
          <a:xfrm rot="10800000">
            <a:off x="4951275" y="822438"/>
            <a:ext cx="1071600" cy="526800"/>
          </a:xfrm>
          <a:prstGeom prst="straightConnector1">
            <a:avLst/>
          </a:prstGeom>
          <a:noFill/>
          <a:ln w="9525" cap="flat" cmpd="sng">
            <a:solidFill>
              <a:srgbClr val="000000"/>
            </a:solidFill>
            <a:prstDash val="solid"/>
            <a:round/>
            <a:headEnd type="none" w="med" len="med"/>
            <a:tailEnd type="none" w="med" len="med"/>
          </a:ln>
        </p:spPr>
      </p:cxnSp>
      <p:cxnSp>
        <p:nvCxnSpPr>
          <p:cNvPr id="4092" name="Google Shape;4092;p61"/>
          <p:cNvCxnSpPr>
            <a:stCxn id="4018" idx="0"/>
            <a:endCxn id="4069" idx="2"/>
          </p:cNvCxnSpPr>
          <p:nvPr/>
        </p:nvCxnSpPr>
        <p:spPr>
          <a:xfrm rot="5400000" flipH="1">
            <a:off x="39098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93" name="Google Shape;4093;p61"/>
          <p:cNvCxnSpPr>
            <a:stCxn id="4022" idx="0"/>
            <a:endCxn id="4070" idx="2"/>
          </p:cNvCxnSpPr>
          <p:nvPr/>
        </p:nvCxnSpPr>
        <p:spPr>
          <a:xfrm rot="5400000" flipH="1">
            <a:off x="46026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094" name="Google Shape;4094;p61"/>
          <p:cNvCxnSpPr>
            <a:stCxn id="4025" idx="0"/>
            <a:endCxn id="4071" idx="2"/>
          </p:cNvCxnSpPr>
          <p:nvPr/>
        </p:nvCxnSpPr>
        <p:spPr>
          <a:xfrm rot="5400000" flipH="1">
            <a:off x="532338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pic>
        <p:nvPicPr>
          <p:cNvPr id="4095" name="Google Shape;4095;p61"/>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4096" name="Google Shape;4096;p61"/>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4097" name="Google Shape;4097;p61"/>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4098" name="Google Shape;4098;p61"/>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4099" name="Google Shape;4099;p61"/>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4100" name="Google Shape;4100;p61"/>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4101" name="Google Shape;4101;p61"/>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4102" name="Google Shape;4102;p61"/>
          <p:cNvCxnSpPr>
            <a:endCxn id="410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04" name="Google Shape;4104;p61"/>
          <p:cNvCxnSpPr>
            <a:stCxn id="4105" idx="0"/>
          </p:cNvCxnSpPr>
          <p:nvPr/>
        </p:nvCxnSpPr>
        <p:spPr>
          <a:xfrm rot="10800000" flipH="1">
            <a:off x="673152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3" name="Google Shape;4103;p61"/>
          <p:cNvSpPr/>
          <p:nvPr/>
        </p:nvSpPr>
        <p:spPr>
          <a:xfrm>
            <a:off x="65748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06" name="Google Shape;4106;p6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7" name="Google Shape;4107;p61"/>
          <p:cNvSpPr/>
          <p:nvPr/>
        </p:nvSpPr>
        <p:spPr>
          <a:xfrm>
            <a:off x="72677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08" name="Google Shape;4108;p61"/>
          <p:cNvCxnSpPr>
            <a:stCxn id="4103" idx="6"/>
            <a:endCxn id="4107"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09" name="Google Shape;4109;p61"/>
          <p:cNvCxnSpPr>
            <a:stCxn id="4107" idx="6"/>
            <a:endCxn id="4110"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11" name="Google Shape;4111;p61"/>
          <p:cNvCxnSpPr>
            <a:stCxn id="4112" idx="0"/>
          </p:cNvCxnSpPr>
          <p:nvPr/>
        </p:nvCxnSpPr>
        <p:spPr>
          <a:xfrm rot="10800000" flipH="1">
            <a:off x="81450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10" name="Google Shape;4110;p61"/>
          <p:cNvSpPr/>
          <p:nvPr/>
        </p:nvSpPr>
        <p:spPr>
          <a:xfrm>
            <a:off x="79884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3" name="Google Shape;4113;p61"/>
          <p:cNvCxnSpPr>
            <a:endCxn id="4114" idx="2"/>
          </p:cNvCxnSpPr>
          <p:nvPr/>
        </p:nvCxnSpPr>
        <p:spPr>
          <a:xfrm>
            <a:off x="61623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4" name="Google Shape;4114;p61"/>
          <p:cNvSpPr/>
          <p:nvPr/>
        </p:nvSpPr>
        <p:spPr>
          <a:xfrm>
            <a:off x="65712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15" name="Google Shape;4115;p61"/>
          <p:cNvSpPr/>
          <p:nvPr/>
        </p:nvSpPr>
        <p:spPr>
          <a:xfrm>
            <a:off x="72641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6" name="Google Shape;4116;p61"/>
          <p:cNvCxnSpPr>
            <a:stCxn id="4114" idx="6"/>
            <a:endCxn id="4115" idx="2"/>
          </p:cNvCxnSpPr>
          <p:nvPr/>
        </p:nvCxnSpPr>
        <p:spPr>
          <a:xfrm>
            <a:off x="68829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117" name="Google Shape;4117;p61"/>
          <p:cNvCxnSpPr>
            <a:stCxn id="4115" idx="6"/>
            <a:endCxn id="4118" idx="2"/>
          </p:cNvCxnSpPr>
          <p:nvPr/>
        </p:nvCxnSpPr>
        <p:spPr>
          <a:xfrm>
            <a:off x="75758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8" name="Google Shape;4118;p61"/>
          <p:cNvSpPr/>
          <p:nvPr/>
        </p:nvSpPr>
        <p:spPr>
          <a:xfrm>
            <a:off x="79848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9" name="Google Shape;4119;p61"/>
          <p:cNvCxnSpPr>
            <a:stCxn id="4105" idx="0"/>
            <a:endCxn id="4114" idx="6"/>
          </p:cNvCxnSpPr>
          <p:nvPr/>
        </p:nvCxnSpPr>
        <p:spPr>
          <a:xfrm rot="-5400000">
            <a:off x="61772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0" name="Google Shape;4120;p61"/>
          <p:cNvCxnSpPr>
            <a:stCxn id="4112" idx="0"/>
            <a:endCxn id="4118" idx="6"/>
          </p:cNvCxnSpPr>
          <p:nvPr/>
        </p:nvCxnSpPr>
        <p:spPr>
          <a:xfrm rot="-5400000">
            <a:off x="75907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1" name="Google Shape;4121;p61"/>
          <p:cNvCxnSpPr>
            <a:stCxn id="4122" idx="0"/>
            <a:endCxn id="4115" idx="6"/>
          </p:cNvCxnSpPr>
          <p:nvPr/>
        </p:nvCxnSpPr>
        <p:spPr>
          <a:xfrm rot="-5400000">
            <a:off x="68697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123" name="Google Shape;4123;p6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4124" name="Google Shape;4124;p6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4125" name="Google Shape;4125;p6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4126" name="Google Shape;4126;p61"/>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4127" name="Google Shape;4127;p61"/>
          <p:cNvPicPr preferRelativeResize="0"/>
          <p:nvPr/>
        </p:nvPicPr>
        <p:blipFill>
          <a:blip r:embed="rId4">
            <a:alphaModFix/>
          </a:blip>
          <a:stretch>
            <a:fillRect/>
          </a:stretch>
        </p:blipFill>
        <p:spPr>
          <a:xfrm>
            <a:off x="7336587" y="2144113"/>
            <a:ext cx="166650" cy="196950"/>
          </a:xfrm>
          <a:prstGeom prst="rect">
            <a:avLst/>
          </a:prstGeom>
          <a:noFill/>
          <a:ln w="9525" cap="flat" cmpd="sng">
            <a:solidFill>
              <a:schemeClr val="lt1"/>
            </a:solidFill>
            <a:prstDash val="solid"/>
            <a:round/>
            <a:headEnd type="none" w="sm" len="sm"/>
            <a:tailEnd type="none" w="sm" len="sm"/>
          </a:ln>
        </p:spPr>
      </p:pic>
      <p:pic>
        <p:nvPicPr>
          <p:cNvPr id="4128" name="Google Shape;4128;p61"/>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4129" name="Google Shape;4129;p61"/>
          <p:cNvSpPr/>
          <p:nvPr/>
        </p:nvSpPr>
        <p:spPr>
          <a:xfrm>
            <a:off x="65756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30" name="Google Shape;4130;p61"/>
          <p:cNvSpPr/>
          <p:nvPr/>
        </p:nvSpPr>
        <p:spPr>
          <a:xfrm>
            <a:off x="72685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31" name="Google Shape;4131;p61"/>
          <p:cNvSpPr/>
          <p:nvPr/>
        </p:nvSpPr>
        <p:spPr>
          <a:xfrm>
            <a:off x="79892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132" name="Google Shape;4132;p61"/>
          <p:cNvCxnSpPr>
            <a:stCxn id="4114" idx="0"/>
            <a:endCxn id="4129" idx="4"/>
          </p:cNvCxnSpPr>
          <p:nvPr/>
        </p:nvCxnSpPr>
        <p:spPr>
          <a:xfrm rot="10800000" flipH="1">
            <a:off x="67271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3" name="Google Shape;4133;p61"/>
          <p:cNvCxnSpPr>
            <a:stCxn id="4115" idx="0"/>
            <a:endCxn id="4130" idx="4"/>
          </p:cNvCxnSpPr>
          <p:nvPr/>
        </p:nvCxnSpPr>
        <p:spPr>
          <a:xfrm rot="10800000" flipH="1">
            <a:off x="74199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4" name="Google Shape;4134;p61"/>
          <p:cNvCxnSpPr>
            <a:stCxn id="4131" idx="0"/>
            <a:endCxn id="4084" idx="4"/>
          </p:cNvCxnSpPr>
          <p:nvPr/>
        </p:nvCxnSpPr>
        <p:spPr>
          <a:xfrm rot="10800000">
            <a:off x="4951275" y="822438"/>
            <a:ext cx="3193800" cy="526800"/>
          </a:xfrm>
          <a:prstGeom prst="straightConnector1">
            <a:avLst/>
          </a:prstGeom>
          <a:noFill/>
          <a:ln w="9525" cap="flat" cmpd="sng">
            <a:solidFill>
              <a:srgbClr val="000000"/>
            </a:solidFill>
            <a:prstDash val="solid"/>
            <a:round/>
            <a:headEnd type="none" w="med" len="med"/>
            <a:tailEnd type="none" w="med" len="med"/>
          </a:ln>
        </p:spPr>
      </p:cxnSp>
      <p:cxnSp>
        <p:nvCxnSpPr>
          <p:cNvPr id="4135" name="Google Shape;4135;p61"/>
          <p:cNvCxnSpPr>
            <a:stCxn id="4118" idx="0"/>
            <a:endCxn id="4131" idx="4"/>
          </p:cNvCxnSpPr>
          <p:nvPr/>
        </p:nvCxnSpPr>
        <p:spPr>
          <a:xfrm rot="10800000" flipH="1">
            <a:off x="81406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6" name="Google Shape;4136;p61"/>
          <p:cNvCxnSpPr>
            <a:stCxn id="4129" idx="0"/>
            <a:endCxn id="4084" idx="4"/>
          </p:cNvCxnSpPr>
          <p:nvPr/>
        </p:nvCxnSpPr>
        <p:spPr>
          <a:xfrm rot="10800000">
            <a:off x="4951325" y="822438"/>
            <a:ext cx="1780200" cy="526800"/>
          </a:xfrm>
          <a:prstGeom prst="straightConnector1">
            <a:avLst/>
          </a:prstGeom>
          <a:noFill/>
          <a:ln w="9525" cap="flat" cmpd="sng">
            <a:solidFill>
              <a:srgbClr val="000000"/>
            </a:solidFill>
            <a:prstDash val="solid"/>
            <a:round/>
            <a:headEnd type="none" w="med" len="med"/>
            <a:tailEnd type="none" w="med" len="med"/>
          </a:ln>
        </p:spPr>
      </p:cxnSp>
      <p:cxnSp>
        <p:nvCxnSpPr>
          <p:cNvPr id="4137" name="Google Shape;4137;p61"/>
          <p:cNvCxnSpPr>
            <a:stCxn id="4130" idx="0"/>
            <a:endCxn id="4084" idx="4"/>
          </p:cNvCxnSpPr>
          <p:nvPr/>
        </p:nvCxnSpPr>
        <p:spPr>
          <a:xfrm rot="10800000">
            <a:off x="4951175" y="822438"/>
            <a:ext cx="2473200" cy="526800"/>
          </a:xfrm>
          <a:prstGeom prst="straightConnector1">
            <a:avLst/>
          </a:prstGeom>
          <a:noFill/>
          <a:ln w="9525" cap="flat" cmpd="sng">
            <a:solidFill>
              <a:srgbClr val="000000"/>
            </a:solidFill>
            <a:prstDash val="solid"/>
            <a:round/>
            <a:headEnd type="none" w="med" len="med"/>
            <a:tailEnd type="none" w="med" len="med"/>
          </a:ln>
        </p:spPr>
      </p:cxnSp>
      <p:cxnSp>
        <p:nvCxnSpPr>
          <p:cNvPr id="4138" name="Google Shape;4138;p61"/>
          <p:cNvCxnSpPr>
            <a:stCxn id="4103" idx="0"/>
            <a:endCxn id="4129" idx="2"/>
          </p:cNvCxnSpPr>
          <p:nvPr/>
        </p:nvCxnSpPr>
        <p:spPr>
          <a:xfrm rot="5400000" flipH="1">
            <a:off x="603203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139" name="Google Shape;4139;p61"/>
          <p:cNvCxnSpPr>
            <a:stCxn id="4107" idx="0"/>
            <a:endCxn id="4130" idx="2"/>
          </p:cNvCxnSpPr>
          <p:nvPr/>
        </p:nvCxnSpPr>
        <p:spPr>
          <a:xfrm rot="5400000" flipH="1">
            <a:off x="67248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140" name="Google Shape;4140;p61"/>
          <p:cNvCxnSpPr>
            <a:stCxn id="4110" idx="0"/>
            <a:endCxn id="4131" idx="2"/>
          </p:cNvCxnSpPr>
          <p:nvPr/>
        </p:nvCxnSpPr>
        <p:spPr>
          <a:xfrm rot="5400000" flipH="1">
            <a:off x="74455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pic>
        <p:nvPicPr>
          <p:cNvPr id="4141" name="Google Shape;4141;p61"/>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4142" name="Google Shape;4142;p61"/>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4143" name="Google Shape;4143;p61"/>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4144" name="Google Shape;4144;p61"/>
          <p:cNvSpPr txBox="1"/>
          <p:nvPr/>
        </p:nvSpPr>
        <p:spPr>
          <a:xfrm>
            <a:off x="779550" y="2263650"/>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4145" name="Google Shape;4145;p61"/>
          <p:cNvSpPr txBox="1"/>
          <p:nvPr/>
        </p:nvSpPr>
        <p:spPr>
          <a:xfrm>
            <a:off x="2474325" y="5023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4146" name="Google Shape;4146;p61"/>
          <p:cNvSpPr txBox="1"/>
          <p:nvPr/>
        </p:nvSpPr>
        <p:spPr>
          <a:xfrm>
            <a:off x="896850" y="3578488"/>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4084" name="Google Shape;4084;p61"/>
          <p:cNvSpPr/>
          <p:nvPr/>
        </p:nvSpPr>
        <p:spPr>
          <a:xfrm>
            <a:off x="4795450" y="5022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47" name="Google Shape;4147;p61"/>
          <p:cNvSpPr/>
          <p:nvPr/>
        </p:nvSpPr>
        <p:spPr>
          <a:xfrm>
            <a:off x="22910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1"/>
          <p:cNvSpPr txBox="1"/>
          <p:nvPr/>
        </p:nvSpPr>
        <p:spPr>
          <a:xfrm>
            <a:off x="22983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49" name="Google Shape;4149;p61"/>
          <p:cNvSpPr/>
          <p:nvPr/>
        </p:nvSpPr>
        <p:spPr>
          <a:xfrm>
            <a:off x="30318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1"/>
          <p:cNvSpPr txBox="1"/>
          <p:nvPr/>
        </p:nvSpPr>
        <p:spPr>
          <a:xfrm>
            <a:off x="30391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1" name="Google Shape;4151;p61"/>
          <p:cNvSpPr/>
          <p:nvPr/>
        </p:nvSpPr>
        <p:spPr>
          <a:xfrm>
            <a:off x="37455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txBox="1"/>
          <p:nvPr/>
        </p:nvSpPr>
        <p:spPr>
          <a:xfrm>
            <a:off x="37528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3" name="Google Shape;4153;p61"/>
          <p:cNvSpPr/>
          <p:nvPr/>
        </p:nvSpPr>
        <p:spPr>
          <a:xfrm>
            <a:off x="44190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txBox="1"/>
          <p:nvPr/>
        </p:nvSpPr>
        <p:spPr>
          <a:xfrm>
            <a:off x="44262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5" name="Google Shape;4155;p61"/>
          <p:cNvSpPr/>
          <p:nvPr/>
        </p:nvSpPr>
        <p:spPr>
          <a:xfrm>
            <a:off x="5159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txBox="1"/>
          <p:nvPr/>
        </p:nvSpPr>
        <p:spPr>
          <a:xfrm>
            <a:off x="5167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7" name="Google Shape;4157;p61"/>
          <p:cNvSpPr/>
          <p:nvPr/>
        </p:nvSpPr>
        <p:spPr>
          <a:xfrm>
            <a:off x="58501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1"/>
          <p:cNvSpPr txBox="1"/>
          <p:nvPr/>
        </p:nvSpPr>
        <p:spPr>
          <a:xfrm>
            <a:off x="58574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9" name="Google Shape;4159;p61"/>
          <p:cNvSpPr/>
          <p:nvPr/>
        </p:nvSpPr>
        <p:spPr>
          <a:xfrm>
            <a:off x="6563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txBox="1"/>
          <p:nvPr/>
        </p:nvSpPr>
        <p:spPr>
          <a:xfrm>
            <a:off x="6571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61" name="Google Shape;4161;p61"/>
          <p:cNvSpPr/>
          <p:nvPr/>
        </p:nvSpPr>
        <p:spPr>
          <a:xfrm>
            <a:off x="72373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1"/>
          <p:cNvSpPr txBox="1"/>
          <p:nvPr/>
        </p:nvSpPr>
        <p:spPr>
          <a:xfrm>
            <a:off x="72445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63" name="Google Shape;4163;p61"/>
          <p:cNvSpPr/>
          <p:nvPr/>
        </p:nvSpPr>
        <p:spPr>
          <a:xfrm>
            <a:off x="79781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1"/>
          <p:cNvSpPr txBox="1"/>
          <p:nvPr/>
        </p:nvSpPr>
        <p:spPr>
          <a:xfrm>
            <a:off x="79854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8"/>
        <p:cNvGrpSpPr/>
        <p:nvPr/>
      </p:nvGrpSpPr>
      <p:grpSpPr>
        <a:xfrm>
          <a:off x="0" y="0"/>
          <a:ext cx="0" cy="0"/>
          <a:chOff x="0" y="0"/>
          <a:chExt cx="0" cy="0"/>
        </a:xfrm>
      </p:grpSpPr>
      <p:cxnSp>
        <p:nvCxnSpPr>
          <p:cNvPr id="4169" name="Google Shape;4169;p62"/>
          <p:cNvCxnSpPr>
            <a:stCxn id="4170" idx="0"/>
            <a:endCxn id="4171" idx="4"/>
          </p:cNvCxnSpPr>
          <p:nvPr/>
        </p:nvCxnSpPr>
        <p:spPr>
          <a:xfrm rot="10800000" flipH="1">
            <a:off x="17488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70" name="Google Shape;4170;p62"/>
          <p:cNvSpPr/>
          <p:nvPr/>
        </p:nvSpPr>
        <p:spPr>
          <a:xfrm>
            <a:off x="15930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2"/>
          <p:cNvSpPr/>
          <p:nvPr/>
        </p:nvSpPr>
        <p:spPr>
          <a:xfrm>
            <a:off x="22851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2"/>
          <p:cNvSpPr txBox="1"/>
          <p:nvPr/>
        </p:nvSpPr>
        <p:spPr>
          <a:xfrm>
            <a:off x="1464725" y="4001768"/>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171" name="Google Shape;4171;p62"/>
          <p:cNvSpPr/>
          <p:nvPr/>
        </p:nvSpPr>
        <p:spPr>
          <a:xfrm>
            <a:off x="16002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4" name="Google Shape;4174;p62"/>
          <p:cNvCxnSpPr>
            <a:stCxn id="4172" idx="0"/>
          </p:cNvCxnSpPr>
          <p:nvPr/>
        </p:nvCxnSpPr>
        <p:spPr>
          <a:xfrm rot="10800000" flipH="1">
            <a:off x="2440950" y="3294702"/>
            <a:ext cx="14400" cy="486900"/>
          </a:xfrm>
          <a:prstGeom prst="straightConnector1">
            <a:avLst/>
          </a:prstGeom>
          <a:noFill/>
          <a:ln w="9525" cap="flat" cmpd="sng">
            <a:solidFill>
              <a:srgbClr val="3D85C6"/>
            </a:solidFill>
            <a:prstDash val="solid"/>
            <a:round/>
            <a:headEnd type="none" w="med" len="med"/>
            <a:tailEnd type="triangle" w="med" len="med"/>
          </a:ln>
        </p:spPr>
      </p:cxnSp>
      <p:sp>
        <p:nvSpPr>
          <p:cNvPr id="4175" name="Google Shape;4175;p62"/>
          <p:cNvSpPr/>
          <p:nvPr/>
        </p:nvSpPr>
        <p:spPr>
          <a:xfrm>
            <a:off x="22931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76" name="Google Shape;4176;p62"/>
          <p:cNvCxnSpPr>
            <a:stCxn id="4171" idx="6"/>
            <a:endCxn id="4175" idx="2"/>
          </p:cNvCxnSpPr>
          <p:nvPr/>
        </p:nvCxnSpPr>
        <p:spPr>
          <a:xfrm>
            <a:off x="19119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77" name="Google Shape;4177;p62"/>
          <p:cNvCxnSpPr>
            <a:stCxn id="4175" idx="6"/>
            <a:endCxn id="4178" idx="2"/>
          </p:cNvCxnSpPr>
          <p:nvPr/>
        </p:nvCxnSpPr>
        <p:spPr>
          <a:xfrm>
            <a:off x="2604838" y="31345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179" name="Google Shape;4179;p62"/>
          <p:cNvCxnSpPr>
            <a:stCxn id="4180" idx="0"/>
            <a:endCxn id="4178" idx="4"/>
          </p:cNvCxnSpPr>
          <p:nvPr/>
        </p:nvCxnSpPr>
        <p:spPr>
          <a:xfrm rot="10800000" flipH="1">
            <a:off x="31712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0" name="Google Shape;4180;p62"/>
          <p:cNvSpPr/>
          <p:nvPr/>
        </p:nvSpPr>
        <p:spPr>
          <a:xfrm>
            <a:off x="30153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2"/>
          <p:cNvSpPr/>
          <p:nvPr/>
        </p:nvSpPr>
        <p:spPr>
          <a:xfrm>
            <a:off x="370745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2"/>
          <p:cNvSpPr/>
          <p:nvPr/>
        </p:nvSpPr>
        <p:spPr>
          <a:xfrm>
            <a:off x="30226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82" name="Google Shape;4182;p62"/>
          <p:cNvCxnSpPr>
            <a:stCxn id="4181" idx="0"/>
            <a:endCxn id="4183" idx="4"/>
          </p:cNvCxnSpPr>
          <p:nvPr/>
        </p:nvCxnSpPr>
        <p:spPr>
          <a:xfrm rot="10800000" flipH="1">
            <a:off x="386330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83" name="Google Shape;4183;p62"/>
          <p:cNvSpPr/>
          <p:nvPr/>
        </p:nvSpPr>
        <p:spPr>
          <a:xfrm>
            <a:off x="37154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84" name="Google Shape;4184;p62"/>
          <p:cNvCxnSpPr>
            <a:stCxn id="4178" idx="6"/>
            <a:endCxn id="4183" idx="2"/>
          </p:cNvCxnSpPr>
          <p:nvPr/>
        </p:nvCxnSpPr>
        <p:spPr>
          <a:xfrm>
            <a:off x="333433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85" name="Google Shape;4185;p62"/>
          <p:cNvCxnSpPr>
            <a:stCxn id="4183" idx="6"/>
            <a:endCxn id="4186" idx="2"/>
          </p:cNvCxnSpPr>
          <p:nvPr/>
        </p:nvCxnSpPr>
        <p:spPr>
          <a:xfrm>
            <a:off x="40271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87" name="Google Shape;4187;p62"/>
          <p:cNvCxnSpPr>
            <a:stCxn id="4188" idx="0"/>
            <a:endCxn id="4186" idx="4"/>
          </p:cNvCxnSpPr>
          <p:nvPr/>
        </p:nvCxnSpPr>
        <p:spPr>
          <a:xfrm rot="10800000" flipH="1">
            <a:off x="45847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8" name="Google Shape;4188;p62"/>
          <p:cNvSpPr/>
          <p:nvPr/>
        </p:nvSpPr>
        <p:spPr>
          <a:xfrm>
            <a:off x="44289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2"/>
          <p:cNvSpPr/>
          <p:nvPr/>
        </p:nvSpPr>
        <p:spPr>
          <a:xfrm>
            <a:off x="51210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2"/>
          <p:cNvSpPr/>
          <p:nvPr/>
        </p:nvSpPr>
        <p:spPr>
          <a:xfrm>
            <a:off x="44361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0" name="Google Shape;4190;p62"/>
          <p:cNvCxnSpPr>
            <a:stCxn id="4189" idx="0"/>
            <a:endCxn id="4191" idx="4"/>
          </p:cNvCxnSpPr>
          <p:nvPr/>
        </p:nvCxnSpPr>
        <p:spPr>
          <a:xfrm rot="10800000" flipH="1">
            <a:off x="527685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91" name="Google Shape;4191;p62"/>
          <p:cNvSpPr/>
          <p:nvPr/>
        </p:nvSpPr>
        <p:spPr>
          <a:xfrm>
            <a:off x="51290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2" name="Google Shape;4192;p62"/>
          <p:cNvCxnSpPr>
            <a:stCxn id="4186" idx="6"/>
            <a:endCxn id="4191" idx="2"/>
          </p:cNvCxnSpPr>
          <p:nvPr/>
        </p:nvCxnSpPr>
        <p:spPr>
          <a:xfrm>
            <a:off x="47478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93" name="Google Shape;4193;p62"/>
          <p:cNvCxnSpPr>
            <a:stCxn id="4191" idx="6"/>
            <a:endCxn id="4194" idx="2"/>
          </p:cNvCxnSpPr>
          <p:nvPr/>
        </p:nvCxnSpPr>
        <p:spPr>
          <a:xfrm>
            <a:off x="54407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95" name="Google Shape;4195;p62"/>
          <p:cNvCxnSpPr>
            <a:stCxn id="4196" idx="0"/>
            <a:endCxn id="4194" idx="4"/>
          </p:cNvCxnSpPr>
          <p:nvPr/>
        </p:nvCxnSpPr>
        <p:spPr>
          <a:xfrm rot="10800000" flipH="1">
            <a:off x="59983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96" name="Google Shape;4196;p62"/>
          <p:cNvSpPr/>
          <p:nvPr/>
        </p:nvSpPr>
        <p:spPr>
          <a:xfrm>
            <a:off x="58424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2"/>
          <p:cNvSpPr/>
          <p:nvPr/>
        </p:nvSpPr>
        <p:spPr>
          <a:xfrm>
            <a:off x="58497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7" name="Google Shape;4197;p62"/>
          <p:cNvSpPr/>
          <p:nvPr/>
        </p:nvSpPr>
        <p:spPr>
          <a:xfrm>
            <a:off x="16072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8" name="Google Shape;4198;p62"/>
          <p:cNvSpPr/>
          <p:nvPr/>
        </p:nvSpPr>
        <p:spPr>
          <a:xfrm>
            <a:off x="23001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9" name="Google Shape;4199;p62"/>
          <p:cNvCxnSpPr>
            <a:stCxn id="4197" idx="6"/>
            <a:endCxn id="4198" idx="2"/>
          </p:cNvCxnSpPr>
          <p:nvPr/>
        </p:nvCxnSpPr>
        <p:spPr>
          <a:xfrm>
            <a:off x="19189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0" name="Google Shape;4200;p62"/>
          <p:cNvCxnSpPr>
            <a:stCxn id="4198" idx="6"/>
            <a:endCxn id="4201" idx="2"/>
          </p:cNvCxnSpPr>
          <p:nvPr/>
        </p:nvCxnSpPr>
        <p:spPr>
          <a:xfrm>
            <a:off x="2611838" y="2427413"/>
            <a:ext cx="417900" cy="0"/>
          </a:xfrm>
          <a:prstGeom prst="straightConnector1">
            <a:avLst/>
          </a:prstGeom>
          <a:noFill/>
          <a:ln w="9525" cap="flat" cmpd="sng">
            <a:solidFill>
              <a:srgbClr val="CC0000"/>
            </a:solidFill>
            <a:prstDash val="solid"/>
            <a:round/>
            <a:headEnd type="triangle" w="med" len="med"/>
            <a:tailEnd type="none" w="med" len="med"/>
          </a:ln>
        </p:spPr>
      </p:cxnSp>
      <p:sp>
        <p:nvSpPr>
          <p:cNvPr id="4201" name="Google Shape;4201;p62"/>
          <p:cNvSpPr/>
          <p:nvPr/>
        </p:nvSpPr>
        <p:spPr>
          <a:xfrm>
            <a:off x="30296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2" name="Google Shape;4202;p62"/>
          <p:cNvSpPr/>
          <p:nvPr/>
        </p:nvSpPr>
        <p:spPr>
          <a:xfrm>
            <a:off x="37224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03" name="Google Shape;4203;p62"/>
          <p:cNvCxnSpPr>
            <a:stCxn id="4201" idx="6"/>
            <a:endCxn id="4202" idx="2"/>
          </p:cNvCxnSpPr>
          <p:nvPr/>
        </p:nvCxnSpPr>
        <p:spPr>
          <a:xfrm>
            <a:off x="3341338" y="242741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204" name="Google Shape;4204;p62"/>
          <p:cNvCxnSpPr>
            <a:stCxn id="4202" idx="6"/>
            <a:endCxn id="4205" idx="2"/>
          </p:cNvCxnSpPr>
          <p:nvPr/>
        </p:nvCxnSpPr>
        <p:spPr>
          <a:xfrm>
            <a:off x="40341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5" name="Google Shape;4205;p62"/>
          <p:cNvSpPr/>
          <p:nvPr/>
        </p:nvSpPr>
        <p:spPr>
          <a:xfrm>
            <a:off x="44431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6" name="Google Shape;4206;p62"/>
          <p:cNvSpPr/>
          <p:nvPr/>
        </p:nvSpPr>
        <p:spPr>
          <a:xfrm>
            <a:off x="51360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07" name="Google Shape;4207;p62"/>
          <p:cNvCxnSpPr>
            <a:stCxn id="4205" idx="6"/>
            <a:endCxn id="4206" idx="2"/>
          </p:cNvCxnSpPr>
          <p:nvPr/>
        </p:nvCxnSpPr>
        <p:spPr>
          <a:xfrm>
            <a:off x="47548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8" name="Google Shape;4208;p62"/>
          <p:cNvCxnSpPr>
            <a:stCxn id="4206" idx="6"/>
            <a:endCxn id="4209" idx="2"/>
          </p:cNvCxnSpPr>
          <p:nvPr/>
        </p:nvCxnSpPr>
        <p:spPr>
          <a:xfrm>
            <a:off x="54477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9" name="Google Shape;4209;p62"/>
          <p:cNvSpPr/>
          <p:nvPr/>
        </p:nvSpPr>
        <p:spPr>
          <a:xfrm>
            <a:off x="58567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10" name="Google Shape;4210;p62"/>
          <p:cNvCxnSpPr>
            <a:stCxn id="4170" idx="0"/>
            <a:endCxn id="4197" idx="6"/>
          </p:cNvCxnSpPr>
          <p:nvPr/>
        </p:nvCxnSpPr>
        <p:spPr>
          <a:xfrm rot="-5400000">
            <a:off x="11568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1" name="Google Shape;4211;p62"/>
          <p:cNvCxnSpPr>
            <a:stCxn id="4172" idx="0"/>
            <a:endCxn id="4198" idx="6"/>
          </p:cNvCxnSpPr>
          <p:nvPr/>
        </p:nvCxnSpPr>
        <p:spPr>
          <a:xfrm rot="-5400000">
            <a:off x="18493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2" name="Google Shape;4212;p62"/>
          <p:cNvCxnSpPr>
            <a:stCxn id="4180" idx="0"/>
            <a:endCxn id="4201" idx="6"/>
          </p:cNvCxnSpPr>
          <p:nvPr/>
        </p:nvCxnSpPr>
        <p:spPr>
          <a:xfrm rot="-5400000">
            <a:off x="25791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3" name="Google Shape;4213;p62"/>
          <p:cNvCxnSpPr>
            <a:stCxn id="4181" idx="0"/>
            <a:endCxn id="4202" idx="6"/>
          </p:cNvCxnSpPr>
          <p:nvPr/>
        </p:nvCxnSpPr>
        <p:spPr>
          <a:xfrm rot="-5400000">
            <a:off x="327170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4" name="Google Shape;4214;p62"/>
          <p:cNvCxnSpPr>
            <a:stCxn id="4188" idx="0"/>
            <a:endCxn id="4205" idx="6"/>
          </p:cNvCxnSpPr>
          <p:nvPr/>
        </p:nvCxnSpPr>
        <p:spPr>
          <a:xfrm rot="-5400000">
            <a:off x="39927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5" name="Google Shape;4215;p62"/>
          <p:cNvCxnSpPr>
            <a:stCxn id="4196" idx="0"/>
            <a:endCxn id="4209" idx="6"/>
          </p:cNvCxnSpPr>
          <p:nvPr/>
        </p:nvCxnSpPr>
        <p:spPr>
          <a:xfrm rot="-5400000">
            <a:off x="54062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6" name="Google Shape;4216;p62"/>
          <p:cNvCxnSpPr>
            <a:stCxn id="4189" idx="0"/>
            <a:endCxn id="4206" idx="6"/>
          </p:cNvCxnSpPr>
          <p:nvPr/>
        </p:nvCxnSpPr>
        <p:spPr>
          <a:xfrm rot="-5400000">
            <a:off x="46852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17" name="Google Shape;4217;p62"/>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4218" name="Google Shape;4218;p62"/>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4219" name="Google Shape;4219;p62"/>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4220" name="Google Shape;4220;p62"/>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4221" name="Google Shape;4221;p62"/>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4222" name="Google Shape;4222;p62"/>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4223" name="Google Shape;4223;p62"/>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4224" name="Google Shape;4224;p62"/>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4225" name="Google Shape;4225;p62"/>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4226" name="Google Shape;4226;p62"/>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4227" name="Google Shape;4227;p62"/>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4228" name="Google Shape;4228;p62"/>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4229" name="Google Shape;4229;p62"/>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4230" name="Google Shape;4230;p62"/>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4231" name="Google Shape;4231;p62"/>
          <p:cNvSpPr/>
          <p:nvPr/>
        </p:nvSpPr>
        <p:spPr>
          <a:xfrm>
            <a:off x="16109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2" name="Google Shape;4232;p62"/>
          <p:cNvSpPr/>
          <p:nvPr/>
        </p:nvSpPr>
        <p:spPr>
          <a:xfrm>
            <a:off x="23037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3" name="Google Shape;4233;p62"/>
          <p:cNvSpPr/>
          <p:nvPr/>
        </p:nvSpPr>
        <p:spPr>
          <a:xfrm>
            <a:off x="30332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4" name="Google Shape;4234;p62"/>
          <p:cNvSpPr/>
          <p:nvPr/>
        </p:nvSpPr>
        <p:spPr>
          <a:xfrm>
            <a:off x="37261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5" name="Google Shape;4235;p62"/>
          <p:cNvSpPr/>
          <p:nvPr/>
        </p:nvSpPr>
        <p:spPr>
          <a:xfrm>
            <a:off x="44468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6" name="Google Shape;4236;p62"/>
          <p:cNvSpPr/>
          <p:nvPr/>
        </p:nvSpPr>
        <p:spPr>
          <a:xfrm>
            <a:off x="51396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7" name="Google Shape;4237;p62"/>
          <p:cNvSpPr/>
          <p:nvPr/>
        </p:nvSpPr>
        <p:spPr>
          <a:xfrm>
            <a:off x="58603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238" name="Google Shape;4238;p62"/>
          <p:cNvCxnSpPr>
            <a:stCxn id="4171" idx="0"/>
            <a:endCxn id="4231" idx="2"/>
          </p:cNvCxnSpPr>
          <p:nvPr/>
        </p:nvCxnSpPr>
        <p:spPr>
          <a:xfrm rot="5400000" flipH="1">
            <a:off x="106103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39" name="Google Shape;4239;p62"/>
          <p:cNvCxnSpPr>
            <a:stCxn id="4175" idx="0"/>
            <a:endCxn id="4232" idx="2"/>
          </p:cNvCxnSpPr>
          <p:nvPr/>
        </p:nvCxnSpPr>
        <p:spPr>
          <a:xfrm rot="5400000" flipH="1">
            <a:off x="175388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0" name="Google Shape;4240;p62"/>
          <p:cNvCxnSpPr>
            <a:stCxn id="4178" idx="0"/>
            <a:endCxn id="4233" idx="2"/>
          </p:cNvCxnSpPr>
          <p:nvPr/>
        </p:nvCxnSpPr>
        <p:spPr>
          <a:xfrm rot="5400000" flipH="1">
            <a:off x="248338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41" name="Google Shape;4241;p62"/>
          <p:cNvCxnSpPr>
            <a:stCxn id="4183" idx="0"/>
            <a:endCxn id="4234" idx="2"/>
          </p:cNvCxnSpPr>
          <p:nvPr/>
        </p:nvCxnSpPr>
        <p:spPr>
          <a:xfrm rot="5400000" flipH="1">
            <a:off x="317623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2" name="Google Shape;4242;p62"/>
          <p:cNvCxnSpPr>
            <a:stCxn id="4197" idx="0"/>
            <a:endCxn id="4231" idx="4"/>
          </p:cNvCxnSpPr>
          <p:nvPr/>
        </p:nvCxnSpPr>
        <p:spPr>
          <a:xfrm rot="10800000" flipH="1">
            <a:off x="17631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3" name="Google Shape;4243;p62"/>
          <p:cNvCxnSpPr>
            <a:stCxn id="4198" idx="0"/>
            <a:endCxn id="4232" idx="4"/>
          </p:cNvCxnSpPr>
          <p:nvPr/>
        </p:nvCxnSpPr>
        <p:spPr>
          <a:xfrm rot="10800000" flipH="1">
            <a:off x="24559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4" name="Google Shape;4244;p62"/>
          <p:cNvCxnSpPr>
            <a:stCxn id="4201" idx="0"/>
            <a:endCxn id="4233" idx="4"/>
          </p:cNvCxnSpPr>
          <p:nvPr/>
        </p:nvCxnSpPr>
        <p:spPr>
          <a:xfrm rot="10800000" flipH="1">
            <a:off x="31854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5" name="Google Shape;4245;p62"/>
          <p:cNvCxnSpPr>
            <a:stCxn id="4202" idx="0"/>
            <a:endCxn id="4234" idx="4"/>
          </p:cNvCxnSpPr>
          <p:nvPr/>
        </p:nvCxnSpPr>
        <p:spPr>
          <a:xfrm rot="10800000" flipH="1">
            <a:off x="38783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6" name="Google Shape;4246;p62"/>
          <p:cNvCxnSpPr>
            <a:stCxn id="4205" idx="0"/>
            <a:endCxn id="4235" idx="4"/>
          </p:cNvCxnSpPr>
          <p:nvPr/>
        </p:nvCxnSpPr>
        <p:spPr>
          <a:xfrm rot="10800000" flipH="1">
            <a:off x="45990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7" name="Google Shape;4247;p62"/>
          <p:cNvCxnSpPr>
            <a:stCxn id="4206" idx="0"/>
            <a:endCxn id="4236" idx="4"/>
          </p:cNvCxnSpPr>
          <p:nvPr/>
        </p:nvCxnSpPr>
        <p:spPr>
          <a:xfrm rot="10800000" flipH="1">
            <a:off x="52918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8" name="Google Shape;4248;p62"/>
          <p:cNvCxnSpPr>
            <a:stCxn id="4209" idx="0"/>
            <a:endCxn id="4237" idx="4"/>
          </p:cNvCxnSpPr>
          <p:nvPr/>
        </p:nvCxnSpPr>
        <p:spPr>
          <a:xfrm rot="10800000" flipH="1">
            <a:off x="60125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9" name="Google Shape;4249;p62"/>
          <p:cNvCxnSpPr>
            <a:stCxn id="4231" idx="0"/>
            <a:endCxn id="4250" idx="4"/>
          </p:cNvCxnSpPr>
          <p:nvPr/>
        </p:nvCxnSpPr>
        <p:spPr>
          <a:xfrm rot="10800000" flipH="1">
            <a:off x="1766750" y="90586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251" name="Google Shape;4251;p62"/>
          <p:cNvCxnSpPr>
            <a:stCxn id="4232" idx="0"/>
            <a:endCxn id="4250" idx="4"/>
          </p:cNvCxnSpPr>
          <p:nvPr/>
        </p:nvCxnSpPr>
        <p:spPr>
          <a:xfrm rot="10800000" flipH="1">
            <a:off x="2459600" y="90586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252" name="Google Shape;4252;p62"/>
          <p:cNvCxnSpPr>
            <a:stCxn id="4233" idx="0"/>
            <a:endCxn id="4250" idx="4"/>
          </p:cNvCxnSpPr>
          <p:nvPr/>
        </p:nvCxnSpPr>
        <p:spPr>
          <a:xfrm rot="10800000" flipH="1">
            <a:off x="3189100" y="90586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253" name="Google Shape;4253;p62"/>
          <p:cNvCxnSpPr>
            <a:stCxn id="4234" idx="0"/>
            <a:endCxn id="4250" idx="4"/>
          </p:cNvCxnSpPr>
          <p:nvPr/>
        </p:nvCxnSpPr>
        <p:spPr>
          <a:xfrm rot="10800000" flipH="1">
            <a:off x="388195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4" name="Google Shape;4254;p62"/>
          <p:cNvCxnSpPr>
            <a:stCxn id="4235" idx="0"/>
            <a:endCxn id="4250" idx="4"/>
          </p:cNvCxnSpPr>
          <p:nvPr/>
        </p:nvCxnSpPr>
        <p:spPr>
          <a:xfrm rot="10800000" flipH="1">
            <a:off x="460265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5" name="Google Shape;4255;p62"/>
          <p:cNvCxnSpPr>
            <a:stCxn id="4236" idx="0"/>
            <a:endCxn id="4250" idx="4"/>
          </p:cNvCxnSpPr>
          <p:nvPr/>
        </p:nvCxnSpPr>
        <p:spPr>
          <a:xfrm rot="10800000">
            <a:off x="494900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6" name="Google Shape;4256;p62"/>
          <p:cNvCxnSpPr>
            <a:stCxn id="4237" idx="0"/>
            <a:endCxn id="4250" idx="4"/>
          </p:cNvCxnSpPr>
          <p:nvPr/>
        </p:nvCxnSpPr>
        <p:spPr>
          <a:xfrm rot="10800000">
            <a:off x="494910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7" name="Google Shape;4257;p62"/>
          <p:cNvCxnSpPr>
            <a:endCxn id="4235" idx="2"/>
          </p:cNvCxnSpPr>
          <p:nvPr/>
        </p:nvCxnSpPr>
        <p:spPr>
          <a:xfrm rot="5400000" flipH="1">
            <a:off x="3892400" y="2283913"/>
            <a:ext cx="1239600" cy="130800"/>
          </a:xfrm>
          <a:prstGeom prst="curvedConnector4">
            <a:avLst>
              <a:gd name="adj1" fmla="val 39104"/>
              <a:gd name="adj2" fmla="val 282053"/>
            </a:avLst>
          </a:prstGeom>
          <a:noFill/>
          <a:ln w="9525" cap="flat" cmpd="sng">
            <a:solidFill>
              <a:srgbClr val="3D85C6"/>
            </a:solidFill>
            <a:prstDash val="solid"/>
            <a:round/>
            <a:headEnd type="none" w="med" len="med"/>
            <a:tailEnd type="triangle" w="med" len="med"/>
          </a:ln>
        </p:spPr>
      </p:cxnSp>
      <p:cxnSp>
        <p:nvCxnSpPr>
          <p:cNvPr id="4258" name="Google Shape;4258;p62"/>
          <p:cNvCxnSpPr>
            <a:endCxn id="4236" idx="2"/>
          </p:cNvCxnSpPr>
          <p:nvPr/>
        </p:nvCxnSpPr>
        <p:spPr>
          <a:xfrm rot="5400000" flipH="1">
            <a:off x="4593200" y="2275963"/>
            <a:ext cx="1234800" cy="141900"/>
          </a:xfrm>
          <a:prstGeom prst="curvedConnector4">
            <a:avLst>
              <a:gd name="adj1" fmla="val 37637"/>
              <a:gd name="adj2" fmla="val 267812"/>
            </a:avLst>
          </a:prstGeom>
          <a:noFill/>
          <a:ln w="9525" cap="flat" cmpd="sng">
            <a:solidFill>
              <a:srgbClr val="3D85C6"/>
            </a:solidFill>
            <a:prstDash val="solid"/>
            <a:round/>
            <a:headEnd type="none" w="med" len="med"/>
            <a:tailEnd type="triangle" w="med" len="med"/>
          </a:ln>
        </p:spPr>
      </p:cxnSp>
      <p:cxnSp>
        <p:nvCxnSpPr>
          <p:cNvPr id="4259" name="Google Shape;4259;p62"/>
          <p:cNvCxnSpPr>
            <a:endCxn id="4237" idx="2"/>
          </p:cNvCxnSpPr>
          <p:nvPr/>
        </p:nvCxnSpPr>
        <p:spPr>
          <a:xfrm rot="5400000" flipH="1">
            <a:off x="5310300" y="2279563"/>
            <a:ext cx="1234800" cy="134700"/>
          </a:xfrm>
          <a:prstGeom prst="curvedConnector4">
            <a:avLst>
              <a:gd name="adj1" fmla="val 37637"/>
              <a:gd name="adj2" fmla="val 276782"/>
            </a:avLst>
          </a:prstGeom>
          <a:noFill/>
          <a:ln w="9525" cap="flat" cmpd="sng">
            <a:solidFill>
              <a:srgbClr val="3D85C6"/>
            </a:solidFill>
            <a:prstDash val="solid"/>
            <a:round/>
            <a:headEnd type="none" w="med" len="med"/>
            <a:tailEnd type="triangle" w="med" len="med"/>
          </a:ln>
        </p:spPr>
      </p:cxnSp>
      <p:sp>
        <p:nvSpPr>
          <p:cNvPr id="4250" name="Google Shape;4250;p62"/>
          <p:cNvSpPr/>
          <p:nvPr/>
        </p:nvSpPr>
        <p:spPr>
          <a:xfrm>
            <a:off x="4793150" y="58576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4260" name="Google Shape;4260;p62"/>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4261" name="Google Shape;4261;p62"/>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4262" name="Google Shape;4262;p62"/>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4263" name="Google Shape;4263;p62"/>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4264" name="Google Shape;4264;p62"/>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4265" name="Google Shape;4265;p62"/>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4266" name="Google Shape;4266;p62"/>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4267" name="Google Shape;4267;p62"/>
          <p:cNvCxnSpPr>
            <a:endCxn id="4268" idx="2"/>
          </p:cNvCxnSpPr>
          <p:nvPr/>
        </p:nvCxnSpPr>
        <p:spPr>
          <a:xfrm>
            <a:off x="61494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69" name="Google Shape;4269;p62"/>
          <p:cNvCxnSpPr>
            <a:stCxn id="4270" idx="0"/>
            <a:endCxn id="4268" idx="4"/>
          </p:cNvCxnSpPr>
          <p:nvPr/>
        </p:nvCxnSpPr>
        <p:spPr>
          <a:xfrm rot="10800000" flipH="1">
            <a:off x="67069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0" name="Google Shape;4270;p62"/>
          <p:cNvSpPr/>
          <p:nvPr/>
        </p:nvSpPr>
        <p:spPr>
          <a:xfrm>
            <a:off x="65511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2"/>
          <p:cNvSpPr/>
          <p:nvPr/>
        </p:nvSpPr>
        <p:spPr>
          <a:xfrm>
            <a:off x="7243200"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65583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2" name="Google Shape;4272;p62"/>
          <p:cNvCxnSpPr>
            <a:stCxn id="4271" idx="0"/>
            <a:endCxn id="4273" idx="4"/>
          </p:cNvCxnSpPr>
          <p:nvPr/>
        </p:nvCxnSpPr>
        <p:spPr>
          <a:xfrm rot="10800000" flipH="1">
            <a:off x="7399050" y="3294701"/>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273" name="Google Shape;4273;p62"/>
          <p:cNvSpPr/>
          <p:nvPr/>
        </p:nvSpPr>
        <p:spPr>
          <a:xfrm>
            <a:off x="72512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4" name="Google Shape;4274;p62"/>
          <p:cNvCxnSpPr>
            <a:stCxn id="4268" idx="6"/>
            <a:endCxn id="4273" idx="2"/>
          </p:cNvCxnSpPr>
          <p:nvPr/>
        </p:nvCxnSpPr>
        <p:spPr>
          <a:xfrm>
            <a:off x="68700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275" name="Google Shape;4275;p62"/>
          <p:cNvCxnSpPr>
            <a:stCxn id="4273" idx="6"/>
            <a:endCxn id="4276" idx="2"/>
          </p:cNvCxnSpPr>
          <p:nvPr/>
        </p:nvCxnSpPr>
        <p:spPr>
          <a:xfrm>
            <a:off x="75629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77" name="Google Shape;4277;p62"/>
          <p:cNvCxnSpPr>
            <a:stCxn id="4278" idx="0"/>
            <a:endCxn id="4276" idx="4"/>
          </p:cNvCxnSpPr>
          <p:nvPr/>
        </p:nvCxnSpPr>
        <p:spPr>
          <a:xfrm rot="10800000" flipH="1">
            <a:off x="81205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8" name="Google Shape;4278;p62"/>
          <p:cNvSpPr/>
          <p:nvPr/>
        </p:nvSpPr>
        <p:spPr>
          <a:xfrm>
            <a:off x="79646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79719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9" name="Google Shape;4279;p62"/>
          <p:cNvCxnSpPr>
            <a:endCxn id="4280" idx="2"/>
          </p:cNvCxnSpPr>
          <p:nvPr/>
        </p:nvCxnSpPr>
        <p:spPr>
          <a:xfrm>
            <a:off x="61564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0" name="Google Shape;4280;p62"/>
          <p:cNvSpPr/>
          <p:nvPr/>
        </p:nvSpPr>
        <p:spPr>
          <a:xfrm>
            <a:off x="65653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81" name="Google Shape;4281;p62"/>
          <p:cNvSpPr/>
          <p:nvPr/>
        </p:nvSpPr>
        <p:spPr>
          <a:xfrm>
            <a:off x="72582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82" name="Google Shape;4282;p62"/>
          <p:cNvCxnSpPr>
            <a:stCxn id="4280" idx="6"/>
            <a:endCxn id="4281" idx="2"/>
          </p:cNvCxnSpPr>
          <p:nvPr/>
        </p:nvCxnSpPr>
        <p:spPr>
          <a:xfrm>
            <a:off x="68770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83" name="Google Shape;4283;p62"/>
          <p:cNvCxnSpPr>
            <a:stCxn id="4281" idx="6"/>
            <a:endCxn id="4284" idx="2"/>
          </p:cNvCxnSpPr>
          <p:nvPr/>
        </p:nvCxnSpPr>
        <p:spPr>
          <a:xfrm>
            <a:off x="75699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4" name="Google Shape;4284;p62"/>
          <p:cNvSpPr/>
          <p:nvPr/>
        </p:nvSpPr>
        <p:spPr>
          <a:xfrm>
            <a:off x="79789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85" name="Google Shape;4285;p62"/>
          <p:cNvCxnSpPr>
            <a:stCxn id="4270" idx="0"/>
            <a:endCxn id="4280" idx="6"/>
          </p:cNvCxnSpPr>
          <p:nvPr/>
        </p:nvCxnSpPr>
        <p:spPr>
          <a:xfrm rot="-5400000">
            <a:off x="61149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6" name="Google Shape;4286;p62"/>
          <p:cNvCxnSpPr>
            <a:stCxn id="4278" idx="0"/>
            <a:endCxn id="4284" idx="6"/>
          </p:cNvCxnSpPr>
          <p:nvPr/>
        </p:nvCxnSpPr>
        <p:spPr>
          <a:xfrm rot="-5400000">
            <a:off x="75284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7" name="Google Shape;4287;p62"/>
          <p:cNvCxnSpPr>
            <a:stCxn id="4271" idx="0"/>
            <a:endCxn id="4281" idx="6"/>
          </p:cNvCxnSpPr>
          <p:nvPr/>
        </p:nvCxnSpPr>
        <p:spPr>
          <a:xfrm rot="-5400000">
            <a:off x="6807450" y="3019001"/>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88" name="Google Shape;4288;p62"/>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4289" name="Google Shape;4289;p62"/>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4290" name="Google Shape;4290;p62"/>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4291" name="Google Shape;4291;p62"/>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4292" name="Google Shape;4292;p62"/>
          <p:cNvPicPr preferRelativeResize="0"/>
          <p:nvPr/>
        </p:nvPicPr>
        <p:blipFill>
          <a:blip r:embed="rId4">
            <a:alphaModFix/>
          </a:blip>
          <a:stretch>
            <a:fillRect/>
          </a:stretch>
        </p:blipFill>
        <p:spPr>
          <a:xfrm>
            <a:off x="7330687" y="2328938"/>
            <a:ext cx="166650" cy="196950"/>
          </a:xfrm>
          <a:prstGeom prst="rect">
            <a:avLst/>
          </a:prstGeom>
          <a:noFill/>
          <a:ln w="9525" cap="flat" cmpd="sng">
            <a:solidFill>
              <a:schemeClr val="lt1"/>
            </a:solidFill>
            <a:prstDash val="solid"/>
            <a:round/>
            <a:headEnd type="none" w="sm" len="sm"/>
            <a:tailEnd type="none" w="sm" len="sm"/>
          </a:ln>
        </p:spPr>
      </p:pic>
      <p:pic>
        <p:nvPicPr>
          <p:cNvPr id="4293" name="Google Shape;4293;p62"/>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4294" name="Google Shape;4294;p62"/>
          <p:cNvSpPr/>
          <p:nvPr/>
        </p:nvSpPr>
        <p:spPr>
          <a:xfrm>
            <a:off x="65690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95" name="Google Shape;4295;p62"/>
          <p:cNvSpPr/>
          <p:nvPr/>
        </p:nvSpPr>
        <p:spPr>
          <a:xfrm>
            <a:off x="72618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96" name="Google Shape;4296;p62"/>
          <p:cNvSpPr/>
          <p:nvPr/>
        </p:nvSpPr>
        <p:spPr>
          <a:xfrm>
            <a:off x="79825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297" name="Google Shape;4297;p62"/>
          <p:cNvCxnSpPr>
            <a:stCxn id="4280" idx="0"/>
            <a:endCxn id="4294" idx="4"/>
          </p:cNvCxnSpPr>
          <p:nvPr/>
        </p:nvCxnSpPr>
        <p:spPr>
          <a:xfrm rot="10800000" flipH="1">
            <a:off x="67212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8" name="Google Shape;4298;p62"/>
          <p:cNvCxnSpPr>
            <a:stCxn id="4281" idx="0"/>
            <a:endCxn id="4295" idx="4"/>
          </p:cNvCxnSpPr>
          <p:nvPr/>
        </p:nvCxnSpPr>
        <p:spPr>
          <a:xfrm rot="10800000" flipH="1">
            <a:off x="74140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9" name="Google Shape;4299;p62"/>
          <p:cNvCxnSpPr>
            <a:stCxn id="4284" idx="0"/>
            <a:endCxn id="4296" idx="4"/>
          </p:cNvCxnSpPr>
          <p:nvPr/>
        </p:nvCxnSpPr>
        <p:spPr>
          <a:xfrm rot="10800000" flipH="1">
            <a:off x="81347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300" name="Google Shape;4300;p62"/>
          <p:cNvCxnSpPr>
            <a:stCxn id="4294" idx="0"/>
            <a:endCxn id="4250" idx="4"/>
          </p:cNvCxnSpPr>
          <p:nvPr/>
        </p:nvCxnSpPr>
        <p:spPr>
          <a:xfrm rot="10800000">
            <a:off x="4949150" y="90586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01" name="Google Shape;4301;p62"/>
          <p:cNvCxnSpPr>
            <a:stCxn id="4295" idx="0"/>
            <a:endCxn id="4250" idx="4"/>
          </p:cNvCxnSpPr>
          <p:nvPr/>
        </p:nvCxnSpPr>
        <p:spPr>
          <a:xfrm rot="10800000">
            <a:off x="4949000" y="905863"/>
            <a:ext cx="2468700" cy="663600"/>
          </a:xfrm>
          <a:prstGeom prst="straightConnector1">
            <a:avLst/>
          </a:prstGeom>
          <a:noFill/>
          <a:ln w="9525" cap="flat" cmpd="sng">
            <a:solidFill>
              <a:srgbClr val="000000"/>
            </a:solidFill>
            <a:prstDash val="solid"/>
            <a:round/>
            <a:headEnd type="none" w="med" len="med"/>
            <a:tailEnd type="none" w="med" len="med"/>
          </a:ln>
        </p:spPr>
      </p:cxnSp>
      <p:cxnSp>
        <p:nvCxnSpPr>
          <p:cNvPr id="4302" name="Google Shape;4302;p62"/>
          <p:cNvCxnSpPr>
            <a:stCxn id="4296" idx="0"/>
            <a:endCxn id="4250" idx="4"/>
          </p:cNvCxnSpPr>
          <p:nvPr/>
        </p:nvCxnSpPr>
        <p:spPr>
          <a:xfrm rot="10800000">
            <a:off x="4949100" y="905863"/>
            <a:ext cx="3189300" cy="663600"/>
          </a:xfrm>
          <a:prstGeom prst="straightConnector1">
            <a:avLst/>
          </a:prstGeom>
          <a:noFill/>
          <a:ln w="9525" cap="flat" cmpd="sng">
            <a:solidFill>
              <a:srgbClr val="000000"/>
            </a:solidFill>
            <a:prstDash val="solid"/>
            <a:round/>
            <a:headEnd type="none" w="med" len="med"/>
            <a:tailEnd type="none" w="med" len="med"/>
          </a:ln>
        </p:spPr>
      </p:cxnSp>
      <p:cxnSp>
        <p:nvCxnSpPr>
          <p:cNvPr id="4303" name="Google Shape;4303;p62"/>
          <p:cNvCxnSpPr>
            <a:endCxn id="4294" idx="2"/>
          </p:cNvCxnSpPr>
          <p:nvPr/>
        </p:nvCxnSpPr>
        <p:spPr>
          <a:xfrm rot="5400000" flipH="1">
            <a:off x="6014600" y="2283913"/>
            <a:ext cx="1239600" cy="130800"/>
          </a:xfrm>
          <a:prstGeom prst="curvedConnector4">
            <a:avLst>
              <a:gd name="adj1" fmla="val 37265"/>
              <a:gd name="adj2" fmla="val 282053"/>
            </a:avLst>
          </a:prstGeom>
          <a:noFill/>
          <a:ln w="9525" cap="flat" cmpd="sng">
            <a:solidFill>
              <a:srgbClr val="3D85C6"/>
            </a:solidFill>
            <a:prstDash val="solid"/>
            <a:round/>
            <a:headEnd type="none" w="med" len="med"/>
            <a:tailEnd type="triangle" w="med" len="med"/>
          </a:ln>
        </p:spPr>
      </p:cxnSp>
      <p:cxnSp>
        <p:nvCxnSpPr>
          <p:cNvPr id="4304" name="Google Shape;4304;p62"/>
          <p:cNvCxnSpPr>
            <a:endCxn id="4295" idx="2"/>
          </p:cNvCxnSpPr>
          <p:nvPr/>
        </p:nvCxnSpPr>
        <p:spPr>
          <a:xfrm rot="5400000" flipH="1">
            <a:off x="6715400" y="2275963"/>
            <a:ext cx="1234800" cy="141900"/>
          </a:xfrm>
          <a:prstGeom prst="curvedConnector4">
            <a:avLst>
              <a:gd name="adj1" fmla="val 36406"/>
              <a:gd name="adj2" fmla="val 267812"/>
            </a:avLst>
          </a:prstGeom>
          <a:noFill/>
          <a:ln w="9525" cap="flat" cmpd="sng">
            <a:solidFill>
              <a:srgbClr val="3D85C6"/>
            </a:solidFill>
            <a:prstDash val="solid"/>
            <a:round/>
            <a:headEnd type="none" w="med" len="med"/>
            <a:tailEnd type="triangle" w="med" len="med"/>
          </a:ln>
        </p:spPr>
      </p:cxnSp>
      <p:cxnSp>
        <p:nvCxnSpPr>
          <p:cNvPr id="4305" name="Google Shape;4305;p62"/>
          <p:cNvCxnSpPr>
            <a:endCxn id="4296" idx="2"/>
          </p:cNvCxnSpPr>
          <p:nvPr/>
        </p:nvCxnSpPr>
        <p:spPr>
          <a:xfrm rot="5400000" flipH="1">
            <a:off x="7432500" y="2279563"/>
            <a:ext cx="1234800" cy="134700"/>
          </a:xfrm>
          <a:prstGeom prst="curvedConnector4">
            <a:avLst>
              <a:gd name="adj1" fmla="val 35175"/>
              <a:gd name="adj2" fmla="val 276782"/>
            </a:avLst>
          </a:prstGeom>
          <a:noFill/>
          <a:ln w="9525" cap="flat" cmpd="sng">
            <a:solidFill>
              <a:srgbClr val="3D85C6"/>
            </a:solidFill>
            <a:prstDash val="solid"/>
            <a:round/>
            <a:headEnd type="none" w="med" len="med"/>
            <a:tailEnd type="triangle" w="med" len="med"/>
          </a:ln>
        </p:spPr>
      </p:cxnSp>
      <p:pic>
        <p:nvPicPr>
          <p:cNvPr id="4306" name="Google Shape;4306;p62"/>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4307" name="Google Shape;4307;p62"/>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4308" name="Google Shape;4308;p62"/>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4309" name="Google Shape;4309;p62"/>
          <p:cNvSpPr txBox="1"/>
          <p:nvPr/>
        </p:nvSpPr>
        <p:spPr>
          <a:xfrm>
            <a:off x="754375" y="246537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4310" name="Google Shape;4310;p62"/>
          <p:cNvSpPr txBox="1"/>
          <p:nvPr/>
        </p:nvSpPr>
        <p:spPr>
          <a:xfrm>
            <a:off x="2372575" y="692150"/>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4311" name="Google Shape;4311;p62"/>
          <p:cNvSpPr txBox="1"/>
          <p:nvPr/>
        </p:nvSpPr>
        <p:spPr>
          <a:xfrm>
            <a:off x="865788" y="392781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4312" name="Google Shape;4312;p62"/>
          <p:cNvSpPr txBox="1"/>
          <p:nvPr/>
        </p:nvSpPr>
        <p:spPr>
          <a:xfrm>
            <a:off x="21749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3" name="Google Shape;4313;p62"/>
          <p:cNvSpPr txBox="1"/>
          <p:nvPr/>
        </p:nvSpPr>
        <p:spPr>
          <a:xfrm>
            <a:off x="28851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4" name="Google Shape;4314;p62"/>
          <p:cNvSpPr txBox="1"/>
          <p:nvPr/>
        </p:nvSpPr>
        <p:spPr>
          <a:xfrm>
            <a:off x="35963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5" name="Google Shape;4315;p62"/>
          <p:cNvSpPr txBox="1"/>
          <p:nvPr/>
        </p:nvSpPr>
        <p:spPr>
          <a:xfrm>
            <a:off x="428837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6" name="Google Shape;4316;p62"/>
          <p:cNvSpPr txBox="1"/>
          <p:nvPr/>
        </p:nvSpPr>
        <p:spPr>
          <a:xfrm>
            <a:off x="50034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7" name="Google Shape;4317;p62"/>
          <p:cNvSpPr txBox="1"/>
          <p:nvPr/>
        </p:nvSpPr>
        <p:spPr>
          <a:xfrm>
            <a:off x="57102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8" name="Google Shape;4318;p62"/>
          <p:cNvSpPr txBox="1"/>
          <p:nvPr/>
        </p:nvSpPr>
        <p:spPr>
          <a:xfrm>
            <a:off x="64169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9" name="Google Shape;4319;p62"/>
          <p:cNvSpPr txBox="1"/>
          <p:nvPr/>
        </p:nvSpPr>
        <p:spPr>
          <a:xfrm>
            <a:off x="71320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20" name="Google Shape;4320;p62"/>
          <p:cNvSpPr txBox="1"/>
          <p:nvPr/>
        </p:nvSpPr>
        <p:spPr>
          <a:xfrm>
            <a:off x="78470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cxnSp>
        <p:nvCxnSpPr>
          <p:cNvPr id="4321" name="Google Shape;4321;p62"/>
          <p:cNvCxnSpPr>
            <a:stCxn id="4322" idx="0"/>
            <a:endCxn id="4323" idx="4"/>
          </p:cNvCxnSpPr>
          <p:nvPr/>
        </p:nvCxnSpPr>
        <p:spPr>
          <a:xfrm rot="10800000" flipH="1">
            <a:off x="2440788" y="89661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324" name="Google Shape;4324;p62"/>
          <p:cNvCxnSpPr>
            <a:stCxn id="4325" idx="0"/>
            <a:endCxn id="4323" idx="4"/>
          </p:cNvCxnSpPr>
          <p:nvPr/>
        </p:nvCxnSpPr>
        <p:spPr>
          <a:xfrm rot="10800000" flipH="1">
            <a:off x="3133788" y="89661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326" name="Google Shape;4326;p62"/>
          <p:cNvCxnSpPr>
            <a:stCxn id="4327" idx="0"/>
            <a:endCxn id="4323" idx="4"/>
          </p:cNvCxnSpPr>
          <p:nvPr/>
        </p:nvCxnSpPr>
        <p:spPr>
          <a:xfrm rot="10800000" flipH="1">
            <a:off x="3863388" y="89661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328" name="Google Shape;4328;p62"/>
          <p:cNvCxnSpPr>
            <a:stCxn id="4329" idx="0"/>
            <a:endCxn id="4323" idx="4"/>
          </p:cNvCxnSpPr>
          <p:nvPr/>
        </p:nvCxnSpPr>
        <p:spPr>
          <a:xfrm rot="10800000" flipH="1">
            <a:off x="4556088" y="89661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330" name="Google Shape;4330;p62"/>
          <p:cNvCxnSpPr>
            <a:stCxn id="4331" idx="0"/>
            <a:endCxn id="4323" idx="4"/>
          </p:cNvCxnSpPr>
          <p:nvPr/>
        </p:nvCxnSpPr>
        <p:spPr>
          <a:xfrm rot="10800000" flipH="1">
            <a:off x="52766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2" name="Google Shape;4332;p62"/>
          <p:cNvCxnSpPr>
            <a:stCxn id="4333" idx="0"/>
            <a:endCxn id="4323" idx="4"/>
          </p:cNvCxnSpPr>
          <p:nvPr/>
        </p:nvCxnSpPr>
        <p:spPr>
          <a:xfrm rot="10800000">
            <a:off x="56231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4" name="Google Shape;4334;p62"/>
          <p:cNvCxnSpPr>
            <a:stCxn id="4335" idx="0"/>
            <a:endCxn id="4323" idx="4"/>
          </p:cNvCxnSpPr>
          <p:nvPr/>
        </p:nvCxnSpPr>
        <p:spPr>
          <a:xfrm rot="10800000">
            <a:off x="5623188" y="896613"/>
            <a:ext cx="1067100" cy="663600"/>
          </a:xfrm>
          <a:prstGeom prst="straightConnector1">
            <a:avLst/>
          </a:prstGeom>
          <a:noFill/>
          <a:ln w="9525" cap="flat" cmpd="sng">
            <a:solidFill>
              <a:srgbClr val="000000"/>
            </a:solidFill>
            <a:prstDash val="solid"/>
            <a:round/>
            <a:headEnd type="none" w="med" len="med"/>
            <a:tailEnd type="none" w="med" len="med"/>
          </a:ln>
        </p:spPr>
      </p:cxnSp>
      <p:sp>
        <p:nvSpPr>
          <p:cNvPr id="4323" name="Google Shape;4323;p62"/>
          <p:cNvSpPr/>
          <p:nvPr/>
        </p:nvSpPr>
        <p:spPr>
          <a:xfrm>
            <a:off x="5467338" y="5765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336" name="Google Shape;4336;p62"/>
          <p:cNvCxnSpPr>
            <a:stCxn id="4337" idx="0"/>
            <a:endCxn id="4323" idx="4"/>
          </p:cNvCxnSpPr>
          <p:nvPr/>
        </p:nvCxnSpPr>
        <p:spPr>
          <a:xfrm rot="10800000">
            <a:off x="5623188" y="89661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38" name="Google Shape;4338;p62"/>
          <p:cNvCxnSpPr>
            <a:stCxn id="4339" idx="0"/>
            <a:endCxn id="4323" idx="4"/>
          </p:cNvCxnSpPr>
          <p:nvPr/>
        </p:nvCxnSpPr>
        <p:spPr>
          <a:xfrm rot="10800000">
            <a:off x="5623188" y="896613"/>
            <a:ext cx="2468700" cy="663600"/>
          </a:xfrm>
          <a:prstGeom prst="straightConnector1">
            <a:avLst/>
          </a:prstGeom>
          <a:noFill/>
          <a:ln w="9525" cap="flat" cmpd="sng">
            <a:solidFill>
              <a:srgbClr val="000000"/>
            </a:solidFill>
            <a:prstDash val="solid"/>
            <a:round/>
            <a:headEnd type="none" w="med" len="med"/>
            <a:tailEnd type="none" w="med" len="med"/>
          </a:ln>
        </p:spPr>
      </p:cxnSp>
      <p:sp>
        <p:nvSpPr>
          <p:cNvPr id="4340" name="Google Shape;4340;p62"/>
          <p:cNvSpPr txBox="1"/>
          <p:nvPr/>
        </p:nvSpPr>
        <p:spPr>
          <a:xfrm>
            <a:off x="4785463" y="111125"/>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cxnSp>
        <p:nvCxnSpPr>
          <p:cNvPr id="4341" name="Google Shape;4341;p62"/>
          <p:cNvCxnSpPr>
            <a:stCxn id="4231" idx="0"/>
          </p:cNvCxnSpPr>
          <p:nvPr/>
        </p:nvCxnSpPr>
        <p:spPr>
          <a:xfrm rot="10800000" flipH="1">
            <a:off x="1766750" y="936763"/>
            <a:ext cx="3715800" cy="632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45"/>
        <p:cNvGrpSpPr/>
        <p:nvPr/>
      </p:nvGrpSpPr>
      <p:grpSpPr>
        <a:xfrm>
          <a:off x="0" y="0"/>
          <a:ext cx="0" cy="0"/>
          <a:chOff x="0" y="0"/>
          <a:chExt cx="0" cy="0"/>
        </a:xfrm>
      </p:grpSpPr>
      <p:sp>
        <p:nvSpPr>
          <p:cNvPr id="4346" name="Google Shape;4346;p63"/>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47" name="Google Shape;4347;p63"/>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48" name="Google Shape;4348;p63"/>
          <p:cNvCxnSpPr>
            <a:stCxn id="4346" idx="3"/>
            <a:endCxn id="4347"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49" name="Google Shape;4349;p63"/>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50" name="Google Shape;4350;p63"/>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1" name="Google Shape;4351;p63"/>
          <p:cNvCxnSpPr>
            <a:stCxn id="4349" idx="3"/>
            <a:endCxn id="4350"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352" name="Google Shape;4352;p63"/>
          <p:cNvCxnSpPr>
            <a:stCxn id="4347" idx="3"/>
            <a:endCxn id="4349"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53" name="Google Shape;4353;p63"/>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4" name="Google Shape;4354;p63"/>
          <p:cNvCxnSpPr>
            <a:stCxn id="4350" idx="3"/>
            <a:endCxn id="4353"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55" name="Google Shape;4355;p63"/>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56" name="Google Shape;4356;p63"/>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7" name="Google Shape;4357;p63"/>
          <p:cNvCxnSpPr>
            <a:stCxn id="4355" idx="3"/>
            <a:endCxn id="4356"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8" name="Google Shape;4358;p63"/>
          <p:cNvCxnSpPr>
            <a:stCxn id="4353" idx="3"/>
            <a:endCxn id="4355"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9" name="Google Shape;4359;p63"/>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60" name="Google Shape;4360;p63"/>
          <p:cNvCxnSpPr>
            <a:stCxn id="4361" idx="0"/>
            <a:endCxn id="4346" idx="2"/>
          </p:cNvCxnSpPr>
          <p:nvPr/>
        </p:nvCxnSpPr>
        <p:spPr>
          <a:xfrm rot="10800000">
            <a:off x="2136250" y="275612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61" name="Google Shape;4361;p63"/>
          <p:cNvSpPr/>
          <p:nvPr/>
        </p:nvSpPr>
        <p:spPr>
          <a:xfrm>
            <a:off x="2005450" y="327452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3"/>
          <p:cNvSpPr txBox="1"/>
          <p:nvPr/>
        </p:nvSpPr>
        <p:spPr>
          <a:xfrm>
            <a:off x="1898563" y="3583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363" name="Google Shape;4363;p63"/>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364" name="Google Shape;4364;p63"/>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365" name="Google Shape;4365;p63"/>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66" name="Google Shape;4366;p63"/>
          <p:cNvCxnSpPr>
            <a:endCxn id="4365"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67" name="Google Shape;4367;p63"/>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68" name="Google Shape;4368;p63"/>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69" name="Google Shape;4369;p63"/>
          <p:cNvCxnSpPr>
            <a:stCxn id="4367" idx="3"/>
            <a:endCxn id="4368"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0" name="Google Shape;4370;p63"/>
          <p:cNvCxnSpPr>
            <a:stCxn id="4365" idx="3"/>
            <a:endCxn id="4367"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1" name="Google Shape;4371;p63"/>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2" name="Google Shape;4372;p63"/>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3" name="Google Shape;4373;p63"/>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4" name="Google Shape;4374;p63"/>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5" name="Google Shape;4375;p63"/>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6" name="Google Shape;4376;p63"/>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7" name="Google Shape;4377;p63"/>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8" name="Google Shape;4378;p63"/>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9" name="Google Shape;4379;p63"/>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80" name="Google Shape;4380;p63"/>
          <p:cNvCxnSpPr>
            <a:stCxn id="4381" idx="0"/>
          </p:cNvCxnSpPr>
          <p:nvPr/>
        </p:nvCxnSpPr>
        <p:spPr>
          <a:xfrm rot="10800000">
            <a:off x="2613700"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1" name="Google Shape;4381;p63"/>
          <p:cNvSpPr/>
          <p:nvPr/>
        </p:nvSpPr>
        <p:spPr>
          <a:xfrm>
            <a:off x="2482900"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3"/>
          <p:cNvSpPr txBox="1"/>
          <p:nvPr/>
        </p:nvSpPr>
        <p:spPr>
          <a:xfrm>
            <a:off x="2376013"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3" name="Google Shape;4383;p63"/>
          <p:cNvCxnSpPr>
            <a:stCxn id="4384" idx="0"/>
          </p:cNvCxnSpPr>
          <p:nvPr/>
        </p:nvCxnSpPr>
        <p:spPr>
          <a:xfrm rot="10800000">
            <a:off x="3092425"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4" name="Google Shape;4384;p63"/>
          <p:cNvSpPr/>
          <p:nvPr/>
        </p:nvSpPr>
        <p:spPr>
          <a:xfrm>
            <a:off x="2961625"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3"/>
          <p:cNvSpPr txBox="1"/>
          <p:nvPr/>
        </p:nvSpPr>
        <p:spPr>
          <a:xfrm>
            <a:off x="2854738"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6" name="Google Shape;4386;p63"/>
          <p:cNvCxnSpPr>
            <a:stCxn id="4387" idx="0"/>
          </p:cNvCxnSpPr>
          <p:nvPr/>
        </p:nvCxnSpPr>
        <p:spPr>
          <a:xfrm rot="10800000">
            <a:off x="3569875" y="27563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7" name="Google Shape;4387;p63"/>
          <p:cNvSpPr/>
          <p:nvPr/>
        </p:nvSpPr>
        <p:spPr>
          <a:xfrm>
            <a:off x="3439075" y="32747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3"/>
          <p:cNvSpPr txBox="1"/>
          <p:nvPr/>
        </p:nvSpPr>
        <p:spPr>
          <a:xfrm>
            <a:off x="3332188" y="3583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9" name="Google Shape;4389;p63"/>
          <p:cNvCxnSpPr>
            <a:stCxn id="4390" idx="0"/>
          </p:cNvCxnSpPr>
          <p:nvPr/>
        </p:nvCxnSpPr>
        <p:spPr>
          <a:xfrm rot="10800000">
            <a:off x="404016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0" name="Google Shape;4390;p63"/>
          <p:cNvSpPr/>
          <p:nvPr/>
        </p:nvSpPr>
        <p:spPr>
          <a:xfrm>
            <a:off x="390936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3"/>
          <p:cNvSpPr txBox="1"/>
          <p:nvPr/>
        </p:nvSpPr>
        <p:spPr>
          <a:xfrm>
            <a:off x="380247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2" name="Google Shape;4392;p63"/>
          <p:cNvCxnSpPr>
            <a:stCxn id="4393" idx="0"/>
          </p:cNvCxnSpPr>
          <p:nvPr/>
        </p:nvCxnSpPr>
        <p:spPr>
          <a:xfrm rot="10800000">
            <a:off x="451761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3" name="Google Shape;4393;p63"/>
          <p:cNvSpPr/>
          <p:nvPr/>
        </p:nvSpPr>
        <p:spPr>
          <a:xfrm>
            <a:off x="438681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3"/>
          <p:cNvSpPr txBox="1"/>
          <p:nvPr/>
        </p:nvSpPr>
        <p:spPr>
          <a:xfrm>
            <a:off x="427992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5" name="Google Shape;4395;p63"/>
          <p:cNvCxnSpPr>
            <a:stCxn id="4396" idx="0"/>
          </p:cNvCxnSpPr>
          <p:nvPr/>
        </p:nvCxnSpPr>
        <p:spPr>
          <a:xfrm rot="10800000">
            <a:off x="4996338"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6" name="Google Shape;4396;p63"/>
          <p:cNvSpPr/>
          <p:nvPr/>
        </p:nvSpPr>
        <p:spPr>
          <a:xfrm>
            <a:off x="4865538"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3"/>
          <p:cNvSpPr txBox="1"/>
          <p:nvPr/>
        </p:nvSpPr>
        <p:spPr>
          <a:xfrm>
            <a:off x="4758650"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8" name="Google Shape;4398;p63"/>
          <p:cNvCxnSpPr>
            <a:stCxn id="4399" idx="0"/>
          </p:cNvCxnSpPr>
          <p:nvPr/>
        </p:nvCxnSpPr>
        <p:spPr>
          <a:xfrm rot="10800000">
            <a:off x="5473788" y="275639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9" name="Google Shape;4399;p63"/>
          <p:cNvSpPr/>
          <p:nvPr/>
        </p:nvSpPr>
        <p:spPr>
          <a:xfrm>
            <a:off x="5342988" y="327479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3"/>
          <p:cNvSpPr txBox="1"/>
          <p:nvPr/>
        </p:nvSpPr>
        <p:spPr>
          <a:xfrm>
            <a:off x="5236100" y="35834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01" name="Google Shape;4401;p63"/>
          <p:cNvCxnSpPr>
            <a:stCxn id="4402" idx="0"/>
          </p:cNvCxnSpPr>
          <p:nvPr/>
        </p:nvCxnSpPr>
        <p:spPr>
          <a:xfrm rot="10800000">
            <a:off x="595251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2" name="Google Shape;4402;p63"/>
          <p:cNvSpPr/>
          <p:nvPr/>
        </p:nvSpPr>
        <p:spPr>
          <a:xfrm>
            <a:off x="582171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3"/>
          <p:cNvSpPr txBox="1"/>
          <p:nvPr/>
        </p:nvSpPr>
        <p:spPr>
          <a:xfrm>
            <a:off x="571482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04" name="Google Shape;4404;p63"/>
          <p:cNvCxnSpPr>
            <a:stCxn id="4405" idx="0"/>
          </p:cNvCxnSpPr>
          <p:nvPr/>
        </p:nvCxnSpPr>
        <p:spPr>
          <a:xfrm rot="10800000">
            <a:off x="642996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5" name="Google Shape;4405;p63"/>
          <p:cNvSpPr/>
          <p:nvPr/>
        </p:nvSpPr>
        <p:spPr>
          <a:xfrm>
            <a:off x="629916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3"/>
          <p:cNvSpPr txBox="1"/>
          <p:nvPr/>
        </p:nvSpPr>
        <p:spPr>
          <a:xfrm>
            <a:off x="619227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10"/>
        <p:cNvGrpSpPr/>
        <p:nvPr/>
      </p:nvGrpSpPr>
      <p:grpSpPr>
        <a:xfrm>
          <a:off x="0" y="0"/>
          <a:ext cx="0" cy="0"/>
          <a:chOff x="0" y="0"/>
          <a:chExt cx="0" cy="0"/>
        </a:xfrm>
      </p:grpSpPr>
      <p:sp>
        <p:nvSpPr>
          <p:cNvPr id="4411" name="Google Shape;4411;p64"/>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4412" name="Google Shape;4412;p64"/>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3" name="Google Shape;4413;p64"/>
          <p:cNvCxnSpPr>
            <a:stCxn id="4411" idx="3"/>
            <a:endCxn id="4412"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4" name="Google Shape;4414;p64"/>
          <p:cNvCxnSpPr>
            <a:stCxn id="4412" idx="1"/>
            <a:endCxn id="4411"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5" name="Google Shape;4415;p64"/>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16" name="Google Shape;4416;p64"/>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7" name="Google Shape;4417;p64"/>
          <p:cNvCxnSpPr>
            <a:stCxn id="4415" idx="3"/>
            <a:endCxn id="4416"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8" name="Google Shape;4418;p64"/>
          <p:cNvCxnSpPr>
            <a:stCxn id="4416" idx="1"/>
            <a:endCxn id="4415"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19" name="Google Shape;4419;p64"/>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0" name="Google Shape;4420;p64"/>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1" name="Google Shape;4421;p64"/>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22" name="Google Shape;4422;p64"/>
          <p:cNvCxnSpPr>
            <a:endCxn id="4421"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3" name="Google Shape;4423;p64"/>
          <p:cNvCxnSpPr>
            <a:stCxn id="4421"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4" name="Google Shape;4424;p64"/>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25" name="Google Shape;4425;p64"/>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26" name="Google Shape;4426;p64"/>
          <p:cNvCxnSpPr>
            <a:stCxn id="4424" idx="3"/>
            <a:endCxn id="4425"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7" name="Google Shape;4427;p64"/>
          <p:cNvCxnSpPr>
            <a:stCxn id="4425" idx="1"/>
            <a:endCxn id="4424"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28" name="Google Shape;4428;p64"/>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9" name="Google Shape;4429;p64"/>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30" name="Google Shape;4430;p64"/>
          <p:cNvCxnSpPr>
            <a:stCxn id="4411" idx="0"/>
            <a:endCxn id="4431"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2" name="Google Shape;4432;p64"/>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3" name="Google Shape;4433;p64"/>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4" name="Google Shape;4434;p64"/>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5" name="Google Shape;4435;p64"/>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6" name="Google Shape;4436;p64"/>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7" name="Google Shape;4437;p64"/>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438" name="Google Shape;4438;p64"/>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4439" name="Google Shape;4439;p64"/>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440" name="Google Shape;4440;p64"/>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441" name="Google Shape;4441;p64"/>
          <p:cNvCxnSpPr>
            <a:stCxn id="4438"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442" name="Google Shape;4442;p64"/>
          <p:cNvCxnSpPr>
            <a:stCxn id="4443" idx="0"/>
            <a:endCxn id="4411"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43" name="Google Shape;4443;p64"/>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445" name="Google Shape;4445;p64"/>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4446" name="Google Shape;4446;p64"/>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4447" name="Google Shape;4447;p64"/>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4448" name="Google Shape;4448;p64"/>
          <p:cNvCxnSpPr>
            <a:endCxn id="4444"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4449" name="Google Shape;4449;p64"/>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4450" name="Google Shape;4450;p64"/>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4451" name="Google Shape;4451;p64"/>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4452" name="Google Shape;4452;p64"/>
          <p:cNvCxnSpPr>
            <a:stCxn id="4453"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3" name="Google Shape;4453;p64"/>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454" name="Google Shape;4454;p64"/>
          <p:cNvCxnSpPr>
            <a:stCxn id="4455"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5" name="Google Shape;4455;p64"/>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6" name="Google Shape;4456;p64"/>
          <p:cNvCxnSpPr>
            <a:stCxn id="4457"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7" name="Google Shape;4457;p64"/>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8" name="Google Shape;4458;p64"/>
          <p:cNvCxnSpPr>
            <a:stCxn id="4459"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9" name="Google Shape;4459;p64"/>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460" name="Google Shape;4460;p64"/>
          <p:cNvCxnSpPr>
            <a:stCxn id="4461"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1" name="Google Shape;4461;p64"/>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2" name="Google Shape;4462;p64"/>
          <p:cNvCxnSpPr>
            <a:stCxn id="4463"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3" name="Google Shape;4463;p64"/>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4"/>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4"/>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4"/>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4"/>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4"/>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4"/>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4"/>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4"/>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2" name="Google Shape;4472;p64"/>
          <p:cNvCxnSpPr>
            <a:stCxn id="4444"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4473" name="Google Shape;4473;p64"/>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4" name="Google Shape;4474;p64"/>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5" name="Google Shape;4475;p64"/>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6" name="Google Shape;4476;p64"/>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7" name="Google Shape;4477;p64"/>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8" name="Google Shape;4478;p64"/>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9" name="Google Shape;4479;p64"/>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0" name="Google Shape;4480;p64"/>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4"/>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2" name="Google Shape;4482;p64"/>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3" name="Google Shape;4483;p64"/>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4" name="Google Shape;4484;p64"/>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88"/>
        <p:cNvGrpSpPr/>
        <p:nvPr/>
      </p:nvGrpSpPr>
      <p:grpSpPr>
        <a:xfrm>
          <a:off x="0" y="0"/>
          <a:ext cx="0" cy="0"/>
          <a:chOff x="0" y="0"/>
          <a:chExt cx="0" cy="0"/>
        </a:xfrm>
      </p:grpSpPr>
      <p:grpSp>
        <p:nvGrpSpPr>
          <p:cNvPr id="4489" name="Google Shape;4489;p65"/>
          <p:cNvGrpSpPr/>
          <p:nvPr/>
        </p:nvGrpSpPr>
        <p:grpSpPr>
          <a:xfrm>
            <a:off x="1677893" y="1917852"/>
            <a:ext cx="1768767" cy="1771332"/>
            <a:chOff x="5448325" y="610550"/>
            <a:chExt cx="2742700" cy="2742000"/>
          </a:xfrm>
        </p:grpSpPr>
        <p:sp>
          <p:nvSpPr>
            <p:cNvPr id="4490" name="Google Shape;4490;p65"/>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65"/>
          <p:cNvGrpSpPr/>
          <p:nvPr/>
        </p:nvGrpSpPr>
        <p:grpSpPr>
          <a:xfrm>
            <a:off x="1120231" y="1152499"/>
            <a:ext cx="530946" cy="531400"/>
            <a:chOff x="5448325" y="610550"/>
            <a:chExt cx="823300" cy="822600"/>
          </a:xfrm>
        </p:grpSpPr>
        <p:sp>
          <p:nvSpPr>
            <p:cNvPr id="4591" name="Google Shape;4591;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00" name="Google Shape;4600;p65"/>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4601" name="Google Shape;4601;p65"/>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4602" name="Google Shape;4602;p65"/>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4603" name="Google Shape;4603;p65"/>
          <p:cNvGrpSpPr/>
          <p:nvPr/>
        </p:nvGrpSpPr>
        <p:grpSpPr>
          <a:xfrm>
            <a:off x="5553569" y="3258415"/>
            <a:ext cx="1768767" cy="1735686"/>
            <a:chOff x="5448325" y="610550"/>
            <a:chExt cx="2742700" cy="2742000"/>
          </a:xfrm>
        </p:grpSpPr>
        <p:sp>
          <p:nvSpPr>
            <p:cNvPr id="4604" name="Google Shape;4604;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5"/>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5"/>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5"/>
          <p:cNvGrpSpPr/>
          <p:nvPr/>
        </p:nvGrpSpPr>
        <p:grpSpPr>
          <a:xfrm>
            <a:off x="5196705" y="2583251"/>
            <a:ext cx="530946" cy="520706"/>
            <a:chOff x="5448325" y="610550"/>
            <a:chExt cx="823300" cy="822600"/>
          </a:xfrm>
        </p:grpSpPr>
        <p:sp>
          <p:nvSpPr>
            <p:cNvPr id="4705" name="Google Shape;4705;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14" name="Google Shape;4714;p65"/>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4715" name="Google Shape;4715;p65"/>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4716" name="Google Shape;4716;p65"/>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4717" name="Google Shape;4717;p65"/>
          <p:cNvGrpSpPr/>
          <p:nvPr/>
        </p:nvGrpSpPr>
        <p:grpSpPr>
          <a:xfrm>
            <a:off x="5122078" y="161353"/>
            <a:ext cx="2200237" cy="2274977"/>
            <a:chOff x="5274478" y="161353"/>
            <a:chExt cx="2200237" cy="2274977"/>
          </a:xfrm>
        </p:grpSpPr>
        <p:grpSp>
          <p:nvGrpSpPr>
            <p:cNvPr id="4718" name="Google Shape;4718;p65"/>
            <p:cNvGrpSpPr/>
            <p:nvPr/>
          </p:nvGrpSpPr>
          <p:grpSpPr>
            <a:xfrm>
              <a:off x="5706772" y="743968"/>
              <a:ext cx="1767944" cy="1692362"/>
              <a:chOff x="5448325" y="610550"/>
              <a:chExt cx="2742700" cy="2742000"/>
            </a:xfrm>
          </p:grpSpPr>
          <p:sp>
            <p:nvSpPr>
              <p:cNvPr id="4719" name="Google Shape;4719;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5"/>
            <p:cNvGrpSpPr/>
            <p:nvPr/>
          </p:nvGrpSpPr>
          <p:grpSpPr>
            <a:xfrm>
              <a:off x="5274478" y="161353"/>
              <a:ext cx="530699" cy="507709"/>
              <a:chOff x="5448325" y="610550"/>
              <a:chExt cx="823300" cy="822600"/>
            </a:xfrm>
          </p:grpSpPr>
          <p:sp>
            <p:nvSpPr>
              <p:cNvPr id="4820" name="Google Shape;4820;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29" name="Google Shape;4829;p65"/>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4830" name="Google Shape;4830;p65"/>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4831" name="Google Shape;4831;p65"/>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4832" name="Google Shape;4832;p65"/>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4833" name="Google Shape;4833;p65"/>
          <p:cNvCxnSpPr>
            <a:stCxn id="4549" idx="3"/>
            <a:endCxn id="4664"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4834" name="Google Shape;4834;p65"/>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4835" name="Google Shape;4835;p65"/>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4836" name="Google Shape;4836;p65"/>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4837" name="Google Shape;4837;p65"/>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41"/>
        <p:cNvGrpSpPr/>
        <p:nvPr/>
      </p:nvGrpSpPr>
      <p:grpSpPr>
        <a:xfrm>
          <a:off x="0" y="0"/>
          <a:ext cx="0" cy="0"/>
          <a:chOff x="0" y="0"/>
          <a:chExt cx="0" cy="0"/>
        </a:xfrm>
      </p:grpSpPr>
      <p:grpSp>
        <p:nvGrpSpPr>
          <p:cNvPr id="4842" name="Google Shape;4842;p66"/>
          <p:cNvGrpSpPr/>
          <p:nvPr/>
        </p:nvGrpSpPr>
        <p:grpSpPr>
          <a:xfrm>
            <a:off x="173568" y="3159689"/>
            <a:ext cx="1768767" cy="1771332"/>
            <a:chOff x="5448325" y="610550"/>
            <a:chExt cx="2742700" cy="2742000"/>
          </a:xfrm>
        </p:grpSpPr>
        <p:sp>
          <p:nvSpPr>
            <p:cNvPr id="4843" name="Google Shape;4843;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66"/>
          <p:cNvGrpSpPr/>
          <p:nvPr/>
        </p:nvGrpSpPr>
        <p:grpSpPr>
          <a:xfrm>
            <a:off x="2405607" y="2803328"/>
            <a:ext cx="1768767" cy="1735686"/>
            <a:chOff x="5448325" y="610550"/>
            <a:chExt cx="2742700" cy="2742000"/>
          </a:xfrm>
        </p:grpSpPr>
        <p:sp>
          <p:nvSpPr>
            <p:cNvPr id="4944" name="Google Shape;4944;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6"/>
          <p:cNvGrpSpPr/>
          <p:nvPr/>
        </p:nvGrpSpPr>
        <p:grpSpPr>
          <a:xfrm>
            <a:off x="7590118" y="2701664"/>
            <a:ext cx="176700" cy="177000"/>
            <a:chOff x="3832268" y="4133839"/>
            <a:chExt cx="176700" cy="177000"/>
          </a:xfrm>
        </p:grpSpPr>
        <p:sp>
          <p:nvSpPr>
            <p:cNvPr id="5045" name="Google Shape;504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66"/>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6"/>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6"/>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66"/>
          <p:cNvGrpSpPr/>
          <p:nvPr/>
        </p:nvGrpSpPr>
        <p:grpSpPr>
          <a:xfrm>
            <a:off x="7766818" y="950176"/>
            <a:ext cx="3537517" cy="2480032"/>
            <a:chOff x="2106868" y="2103489"/>
            <a:chExt cx="3537517" cy="2480032"/>
          </a:xfrm>
        </p:grpSpPr>
        <p:grpSp>
          <p:nvGrpSpPr>
            <p:cNvPr id="5051" name="Google Shape;5051;p66"/>
            <p:cNvGrpSpPr/>
            <p:nvPr/>
          </p:nvGrpSpPr>
          <p:grpSpPr>
            <a:xfrm>
              <a:off x="2106980" y="2103489"/>
              <a:ext cx="3537292" cy="1239932"/>
              <a:chOff x="4053293" y="687139"/>
              <a:chExt cx="3537292" cy="1239932"/>
            </a:xfrm>
          </p:grpSpPr>
          <p:grpSp>
            <p:nvGrpSpPr>
              <p:cNvPr id="5052" name="Google Shape;5052;p66"/>
              <p:cNvGrpSpPr/>
              <p:nvPr/>
            </p:nvGrpSpPr>
            <p:grpSpPr>
              <a:xfrm>
                <a:off x="4053293" y="687139"/>
                <a:ext cx="1768767" cy="1239932"/>
                <a:chOff x="5448325" y="1433150"/>
                <a:chExt cx="2742700" cy="1919400"/>
              </a:xfrm>
            </p:grpSpPr>
            <p:sp>
              <p:nvSpPr>
                <p:cNvPr id="5053" name="Google Shape;505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6"/>
              <p:cNvGrpSpPr/>
              <p:nvPr/>
            </p:nvGrpSpPr>
            <p:grpSpPr>
              <a:xfrm>
                <a:off x="5821818" y="687139"/>
                <a:ext cx="1768767" cy="1239932"/>
                <a:chOff x="5448325" y="1433150"/>
                <a:chExt cx="2742700" cy="1919400"/>
              </a:xfrm>
            </p:grpSpPr>
            <p:sp>
              <p:nvSpPr>
                <p:cNvPr id="5124" name="Google Shape;512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4" name="Google Shape;5194;p66"/>
            <p:cNvGrpSpPr/>
            <p:nvPr/>
          </p:nvGrpSpPr>
          <p:grpSpPr>
            <a:xfrm>
              <a:off x="2106868" y="3343589"/>
              <a:ext cx="3537517" cy="1239932"/>
              <a:chOff x="2636768" y="3167689"/>
              <a:chExt cx="3537517" cy="1239932"/>
            </a:xfrm>
          </p:grpSpPr>
          <p:grpSp>
            <p:nvGrpSpPr>
              <p:cNvPr id="5195" name="Google Shape;5195;p66"/>
              <p:cNvGrpSpPr/>
              <p:nvPr/>
            </p:nvGrpSpPr>
            <p:grpSpPr>
              <a:xfrm>
                <a:off x="2636768" y="3167689"/>
                <a:ext cx="1768767" cy="1239932"/>
                <a:chOff x="5448325" y="1433150"/>
                <a:chExt cx="2742700" cy="1919400"/>
              </a:xfrm>
            </p:grpSpPr>
            <p:sp>
              <p:nvSpPr>
                <p:cNvPr id="5196" name="Google Shape;5196;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6"/>
              <p:cNvGrpSpPr/>
              <p:nvPr/>
            </p:nvGrpSpPr>
            <p:grpSpPr>
              <a:xfrm>
                <a:off x="4405518" y="3167689"/>
                <a:ext cx="1768767" cy="1239932"/>
                <a:chOff x="5448325" y="1433150"/>
                <a:chExt cx="2742700" cy="1919400"/>
              </a:xfrm>
            </p:grpSpPr>
            <p:sp>
              <p:nvSpPr>
                <p:cNvPr id="5267" name="Google Shape;5267;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7" name="Google Shape;5337;p66"/>
          <p:cNvGrpSpPr/>
          <p:nvPr/>
        </p:nvGrpSpPr>
        <p:grpSpPr>
          <a:xfrm>
            <a:off x="-7" y="-109736"/>
            <a:ext cx="3537517" cy="2480032"/>
            <a:chOff x="-7" y="-109736"/>
            <a:chExt cx="3537517" cy="2480032"/>
          </a:xfrm>
        </p:grpSpPr>
        <p:grpSp>
          <p:nvGrpSpPr>
            <p:cNvPr id="5338" name="Google Shape;5338;p66"/>
            <p:cNvGrpSpPr/>
            <p:nvPr/>
          </p:nvGrpSpPr>
          <p:grpSpPr>
            <a:xfrm>
              <a:off x="-7" y="-109736"/>
              <a:ext cx="3537517" cy="2480032"/>
              <a:chOff x="2106868" y="2103489"/>
              <a:chExt cx="3537517" cy="2480032"/>
            </a:xfrm>
          </p:grpSpPr>
          <p:grpSp>
            <p:nvGrpSpPr>
              <p:cNvPr id="5339" name="Google Shape;5339;p66"/>
              <p:cNvGrpSpPr/>
              <p:nvPr/>
            </p:nvGrpSpPr>
            <p:grpSpPr>
              <a:xfrm>
                <a:off x="2106980" y="2103489"/>
                <a:ext cx="3537292" cy="1239932"/>
                <a:chOff x="4053293" y="687139"/>
                <a:chExt cx="3537292" cy="1239932"/>
              </a:xfrm>
            </p:grpSpPr>
            <p:grpSp>
              <p:nvGrpSpPr>
                <p:cNvPr id="5340" name="Google Shape;5340;p66"/>
                <p:cNvGrpSpPr/>
                <p:nvPr/>
              </p:nvGrpSpPr>
              <p:grpSpPr>
                <a:xfrm>
                  <a:off x="4053293" y="687139"/>
                  <a:ext cx="1768767" cy="1239932"/>
                  <a:chOff x="5448325" y="1433150"/>
                  <a:chExt cx="2742700" cy="1919400"/>
                </a:xfrm>
              </p:grpSpPr>
              <p:sp>
                <p:nvSpPr>
                  <p:cNvPr id="5341" name="Google Shape;534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6"/>
                <p:cNvGrpSpPr/>
                <p:nvPr/>
              </p:nvGrpSpPr>
              <p:grpSpPr>
                <a:xfrm>
                  <a:off x="5821818" y="687139"/>
                  <a:ext cx="1768767" cy="1239932"/>
                  <a:chOff x="5448325" y="1433150"/>
                  <a:chExt cx="2742700" cy="1919400"/>
                </a:xfrm>
              </p:grpSpPr>
              <p:sp>
                <p:nvSpPr>
                  <p:cNvPr id="5412" name="Google Shape;541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2" name="Google Shape;5482;p66"/>
              <p:cNvGrpSpPr/>
              <p:nvPr/>
            </p:nvGrpSpPr>
            <p:grpSpPr>
              <a:xfrm>
                <a:off x="2106868" y="3343589"/>
                <a:ext cx="3537517" cy="1239932"/>
                <a:chOff x="2636768" y="3167689"/>
                <a:chExt cx="3537517" cy="1239932"/>
              </a:xfrm>
            </p:grpSpPr>
            <p:grpSp>
              <p:nvGrpSpPr>
                <p:cNvPr id="5483" name="Google Shape;5483;p66"/>
                <p:cNvGrpSpPr/>
                <p:nvPr/>
              </p:nvGrpSpPr>
              <p:grpSpPr>
                <a:xfrm>
                  <a:off x="2636768" y="3167689"/>
                  <a:ext cx="1768767" cy="1239932"/>
                  <a:chOff x="5448325" y="1433150"/>
                  <a:chExt cx="2742700" cy="1919400"/>
                </a:xfrm>
              </p:grpSpPr>
              <p:sp>
                <p:nvSpPr>
                  <p:cNvPr id="5484" name="Google Shape;548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6"/>
                <p:cNvGrpSpPr/>
                <p:nvPr/>
              </p:nvGrpSpPr>
              <p:grpSpPr>
                <a:xfrm>
                  <a:off x="4405518" y="3167689"/>
                  <a:ext cx="1768767" cy="1239932"/>
                  <a:chOff x="5448325" y="1433150"/>
                  <a:chExt cx="2742700" cy="1919400"/>
                </a:xfrm>
              </p:grpSpPr>
              <p:sp>
                <p:nvSpPr>
                  <p:cNvPr id="5555" name="Google Shape;5555;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5" name="Google Shape;5625;p66"/>
            <p:cNvGrpSpPr/>
            <p:nvPr/>
          </p:nvGrpSpPr>
          <p:grpSpPr>
            <a:xfrm>
              <a:off x="1412225" y="948414"/>
              <a:ext cx="530093" cy="531450"/>
              <a:chOff x="1399900" y="1394664"/>
              <a:chExt cx="530093" cy="531450"/>
            </a:xfrm>
          </p:grpSpPr>
          <p:sp>
            <p:nvSpPr>
              <p:cNvPr id="5626" name="Google Shape;5626;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66"/>
          <p:cNvGrpSpPr/>
          <p:nvPr/>
        </p:nvGrpSpPr>
        <p:grpSpPr>
          <a:xfrm>
            <a:off x="5347988" y="4321077"/>
            <a:ext cx="530093" cy="531450"/>
            <a:chOff x="1399900" y="1394664"/>
            <a:chExt cx="530093" cy="531450"/>
          </a:xfrm>
        </p:grpSpPr>
        <p:sp>
          <p:nvSpPr>
            <p:cNvPr id="5645" name="Google Shape;5645;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6"/>
          <p:cNvGrpSpPr/>
          <p:nvPr/>
        </p:nvGrpSpPr>
        <p:grpSpPr>
          <a:xfrm rot="5400000">
            <a:off x="1556744" y="3956788"/>
            <a:ext cx="1237821" cy="177133"/>
            <a:chOff x="5449025" y="3078350"/>
            <a:chExt cx="1919400" cy="274200"/>
          </a:xfrm>
        </p:grpSpPr>
        <p:sp>
          <p:nvSpPr>
            <p:cNvPr id="5664" name="Google Shape;566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1" name="Google Shape;5671;p66"/>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6"/>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6"/>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6"/>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6"/>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66"/>
          <p:cNvGrpSpPr/>
          <p:nvPr/>
        </p:nvGrpSpPr>
        <p:grpSpPr>
          <a:xfrm>
            <a:off x="4315744" y="2854063"/>
            <a:ext cx="1237821" cy="1241133"/>
            <a:chOff x="2408969" y="2902913"/>
            <a:chExt cx="1237821" cy="1241133"/>
          </a:xfrm>
        </p:grpSpPr>
        <p:grpSp>
          <p:nvGrpSpPr>
            <p:cNvPr id="5677" name="Google Shape;5677;p66"/>
            <p:cNvGrpSpPr/>
            <p:nvPr/>
          </p:nvGrpSpPr>
          <p:grpSpPr>
            <a:xfrm>
              <a:off x="2408969" y="3258413"/>
              <a:ext cx="1237821" cy="177133"/>
              <a:chOff x="5449025" y="3078350"/>
              <a:chExt cx="1919400" cy="274200"/>
            </a:xfrm>
          </p:grpSpPr>
          <p:sp>
            <p:nvSpPr>
              <p:cNvPr id="5678" name="Google Shape;567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6"/>
            <p:cNvGrpSpPr/>
            <p:nvPr/>
          </p:nvGrpSpPr>
          <p:grpSpPr>
            <a:xfrm>
              <a:off x="2408969" y="3435538"/>
              <a:ext cx="1237821" cy="177133"/>
              <a:chOff x="5449025" y="3078350"/>
              <a:chExt cx="1919400" cy="274200"/>
            </a:xfrm>
          </p:grpSpPr>
          <p:sp>
            <p:nvSpPr>
              <p:cNvPr id="5686" name="Google Shape;568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6"/>
            <p:cNvGrpSpPr/>
            <p:nvPr/>
          </p:nvGrpSpPr>
          <p:grpSpPr>
            <a:xfrm>
              <a:off x="2408969" y="3612663"/>
              <a:ext cx="1237821" cy="177133"/>
              <a:chOff x="5449025" y="3078350"/>
              <a:chExt cx="1919400" cy="274200"/>
            </a:xfrm>
          </p:grpSpPr>
          <p:sp>
            <p:nvSpPr>
              <p:cNvPr id="5694" name="Google Shape;569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6"/>
            <p:cNvGrpSpPr/>
            <p:nvPr/>
          </p:nvGrpSpPr>
          <p:grpSpPr>
            <a:xfrm rot="5400000">
              <a:off x="2586094" y="3435538"/>
              <a:ext cx="1237821" cy="177133"/>
              <a:chOff x="5449025" y="3078350"/>
              <a:chExt cx="1919400" cy="274200"/>
            </a:xfrm>
          </p:grpSpPr>
          <p:sp>
            <p:nvSpPr>
              <p:cNvPr id="5702" name="Google Shape;570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6"/>
            <p:cNvGrpSpPr/>
            <p:nvPr/>
          </p:nvGrpSpPr>
          <p:grpSpPr>
            <a:xfrm rot="5400000">
              <a:off x="2408969" y="3435538"/>
              <a:ext cx="1237821" cy="177133"/>
              <a:chOff x="5449025" y="3078350"/>
              <a:chExt cx="1919400" cy="274200"/>
            </a:xfrm>
          </p:grpSpPr>
          <p:sp>
            <p:nvSpPr>
              <p:cNvPr id="5710" name="Google Shape;571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6"/>
            <p:cNvGrpSpPr/>
            <p:nvPr/>
          </p:nvGrpSpPr>
          <p:grpSpPr>
            <a:xfrm rot="5400000">
              <a:off x="2231844" y="3435538"/>
              <a:ext cx="1237821" cy="177133"/>
              <a:chOff x="5449025" y="3078350"/>
              <a:chExt cx="1919400" cy="274200"/>
            </a:xfrm>
          </p:grpSpPr>
          <p:sp>
            <p:nvSpPr>
              <p:cNvPr id="5718" name="Google Shape;571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6"/>
            <p:cNvGrpSpPr/>
            <p:nvPr/>
          </p:nvGrpSpPr>
          <p:grpSpPr>
            <a:xfrm>
              <a:off x="2408969" y="3081288"/>
              <a:ext cx="1237821" cy="177133"/>
              <a:chOff x="5449025" y="3078350"/>
              <a:chExt cx="1919400" cy="274200"/>
            </a:xfrm>
          </p:grpSpPr>
          <p:sp>
            <p:nvSpPr>
              <p:cNvPr id="5726" name="Google Shape;572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66"/>
            <p:cNvGrpSpPr/>
            <p:nvPr/>
          </p:nvGrpSpPr>
          <p:grpSpPr>
            <a:xfrm>
              <a:off x="2408969" y="2902913"/>
              <a:ext cx="1237821" cy="177133"/>
              <a:chOff x="5449025" y="3078350"/>
              <a:chExt cx="1919400" cy="274200"/>
            </a:xfrm>
          </p:grpSpPr>
          <p:sp>
            <p:nvSpPr>
              <p:cNvPr id="5734" name="Google Shape;573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6"/>
            <p:cNvGrpSpPr/>
            <p:nvPr/>
          </p:nvGrpSpPr>
          <p:grpSpPr>
            <a:xfrm>
              <a:off x="2408969" y="3789788"/>
              <a:ext cx="1237821" cy="177133"/>
              <a:chOff x="5449025" y="3078350"/>
              <a:chExt cx="1919400" cy="274200"/>
            </a:xfrm>
          </p:grpSpPr>
          <p:sp>
            <p:nvSpPr>
              <p:cNvPr id="5742" name="Google Shape;574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66"/>
            <p:cNvGrpSpPr/>
            <p:nvPr/>
          </p:nvGrpSpPr>
          <p:grpSpPr>
            <a:xfrm>
              <a:off x="2408969" y="3966913"/>
              <a:ext cx="1237821" cy="177133"/>
              <a:chOff x="5449025" y="3078350"/>
              <a:chExt cx="1919400" cy="274200"/>
            </a:xfrm>
          </p:grpSpPr>
          <p:sp>
            <p:nvSpPr>
              <p:cNvPr id="5750" name="Google Shape;575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6"/>
            <p:cNvGrpSpPr/>
            <p:nvPr/>
          </p:nvGrpSpPr>
          <p:grpSpPr>
            <a:xfrm>
              <a:off x="2585493" y="3080102"/>
              <a:ext cx="176700" cy="177000"/>
              <a:chOff x="3832268" y="4133839"/>
              <a:chExt cx="176700" cy="177000"/>
            </a:xfrm>
          </p:grpSpPr>
          <p:sp>
            <p:nvSpPr>
              <p:cNvPr id="5758" name="Google Shape;575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6"/>
            <p:cNvGrpSpPr/>
            <p:nvPr/>
          </p:nvGrpSpPr>
          <p:grpSpPr>
            <a:xfrm>
              <a:off x="2939530" y="3080102"/>
              <a:ext cx="176700" cy="177000"/>
              <a:chOff x="3832268" y="4133839"/>
              <a:chExt cx="176700" cy="177000"/>
            </a:xfrm>
          </p:grpSpPr>
          <p:sp>
            <p:nvSpPr>
              <p:cNvPr id="5761" name="Google Shape;576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6"/>
            <p:cNvGrpSpPr/>
            <p:nvPr/>
          </p:nvGrpSpPr>
          <p:grpSpPr>
            <a:xfrm>
              <a:off x="3293793" y="3080102"/>
              <a:ext cx="176700" cy="177000"/>
              <a:chOff x="3832268" y="4133839"/>
              <a:chExt cx="176700" cy="177000"/>
            </a:xfrm>
          </p:grpSpPr>
          <p:sp>
            <p:nvSpPr>
              <p:cNvPr id="5764" name="Google Shape;576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6"/>
            <p:cNvGrpSpPr/>
            <p:nvPr/>
          </p:nvGrpSpPr>
          <p:grpSpPr>
            <a:xfrm>
              <a:off x="2585493" y="3435602"/>
              <a:ext cx="176700" cy="177000"/>
              <a:chOff x="3832268" y="4133839"/>
              <a:chExt cx="176700" cy="177000"/>
            </a:xfrm>
          </p:grpSpPr>
          <p:sp>
            <p:nvSpPr>
              <p:cNvPr id="5767" name="Google Shape;576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66"/>
            <p:cNvGrpSpPr/>
            <p:nvPr/>
          </p:nvGrpSpPr>
          <p:grpSpPr>
            <a:xfrm>
              <a:off x="2939518" y="3434939"/>
              <a:ext cx="176700" cy="177000"/>
              <a:chOff x="3832268" y="4133839"/>
              <a:chExt cx="176700" cy="177000"/>
            </a:xfrm>
          </p:grpSpPr>
          <p:sp>
            <p:nvSpPr>
              <p:cNvPr id="5770" name="Google Shape;5770;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6"/>
            <p:cNvGrpSpPr/>
            <p:nvPr/>
          </p:nvGrpSpPr>
          <p:grpSpPr>
            <a:xfrm>
              <a:off x="3293568" y="3434939"/>
              <a:ext cx="176700" cy="177000"/>
              <a:chOff x="3832268" y="4133839"/>
              <a:chExt cx="176700" cy="177000"/>
            </a:xfrm>
          </p:grpSpPr>
          <p:sp>
            <p:nvSpPr>
              <p:cNvPr id="5773" name="Google Shape;5773;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6"/>
            <p:cNvGrpSpPr/>
            <p:nvPr/>
          </p:nvGrpSpPr>
          <p:grpSpPr>
            <a:xfrm>
              <a:off x="3293793" y="3790514"/>
              <a:ext cx="176700" cy="177000"/>
              <a:chOff x="3832268" y="4133839"/>
              <a:chExt cx="176700" cy="177000"/>
            </a:xfrm>
          </p:grpSpPr>
          <p:sp>
            <p:nvSpPr>
              <p:cNvPr id="5776" name="Google Shape;577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6"/>
            <p:cNvGrpSpPr/>
            <p:nvPr/>
          </p:nvGrpSpPr>
          <p:grpSpPr>
            <a:xfrm>
              <a:off x="2939518" y="3789789"/>
              <a:ext cx="176700" cy="177000"/>
              <a:chOff x="3832268" y="4133839"/>
              <a:chExt cx="176700" cy="177000"/>
            </a:xfrm>
          </p:grpSpPr>
          <p:sp>
            <p:nvSpPr>
              <p:cNvPr id="5779" name="Google Shape;577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6"/>
            <p:cNvGrpSpPr/>
            <p:nvPr/>
          </p:nvGrpSpPr>
          <p:grpSpPr>
            <a:xfrm>
              <a:off x="2585268" y="3789864"/>
              <a:ext cx="176700" cy="177000"/>
              <a:chOff x="3832268" y="4133839"/>
              <a:chExt cx="176700" cy="177000"/>
            </a:xfrm>
          </p:grpSpPr>
          <p:sp>
            <p:nvSpPr>
              <p:cNvPr id="5782" name="Google Shape;578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4" name="Google Shape;5784;p66"/>
          <p:cNvGrpSpPr/>
          <p:nvPr/>
        </p:nvGrpSpPr>
        <p:grpSpPr>
          <a:xfrm>
            <a:off x="3989093" y="-109749"/>
            <a:ext cx="3537517" cy="2480032"/>
            <a:chOff x="3989093" y="-109749"/>
            <a:chExt cx="3537517" cy="2480032"/>
          </a:xfrm>
        </p:grpSpPr>
        <p:grpSp>
          <p:nvGrpSpPr>
            <p:cNvPr id="5785" name="Google Shape;5785;p66"/>
            <p:cNvGrpSpPr/>
            <p:nvPr/>
          </p:nvGrpSpPr>
          <p:grpSpPr>
            <a:xfrm>
              <a:off x="3989093" y="-109749"/>
              <a:ext cx="3537517" cy="2480032"/>
              <a:chOff x="2106868" y="2103489"/>
              <a:chExt cx="3537517" cy="2480032"/>
            </a:xfrm>
          </p:grpSpPr>
          <p:grpSp>
            <p:nvGrpSpPr>
              <p:cNvPr id="5786" name="Google Shape;5786;p66"/>
              <p:cNvGrpSpPr/>
              <p:nvPr/>
            </p:nvGrpSpPr>
            <p:grpSpPr>
              <a:xfrm>
                <a:off x="2106980" y="2103489"/>
                <a:ext cx="3537292" cy="1239932"/>
                <a:chOff x="4053293" y="687139"/>
                <a:chExt cx="3537292" cy="1239932"/>
              </a:xfrm>
            </p:grpSpPr>
            <p:grpSp>
              <p:nvGrpSpPr>
                <p:cNvPr id="5787" name="Google Shape;5787;p66"/>
                <p:cNvGrpSpPr/>
                <p:nvPr/>
              </p:nvGrpSpPr>
              <p:grpSpPr>
                <a:xfrm>
                  <a:off x="4053293" y="687139"/>
                  <a:ext cx="1768767" cy="1239932"/>
                  <a:chOff x="5448325" y="1433150"/>
                  <a:chExt cx="2742700" cy="1919400"/>
                </a:xfrm>
              </p:grpSpPr>
              <p:sp>
                <p:nvSpPr>
                  <p:cNvPr id="5788" name="Google Shape;5788;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66"/>
                <p:cNvGrpSpPr/>
                <p:nvPr/>
              </p:nvGrpSpPr>
              <p:grpSpPr>
                <a:xfrm>
                  <a:off x="5821818" y="687139"/>
                  <a:ext cx="1768767" cy="1239932"/>
                  <a:chOff x="5448325" y="1433150"/>
                  <a:chExt cx="2742700" cy="1919400"/>
                </a:xfrm>
              </p:grpSpPr>
              <p:sp>
                <p:nvSpPr>
                  <p:cNvPr id="5859" name="Google Shape;5859;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9" name="Google Shape;5929;p66"/>
              <p:cNvGrpSpPr/>
              <p:nvPr/>
            </p:nvGrpSpPr>
            <p:grpSpPr>
              <a:xfrm>
                <a:off x="2106868" y="3343589"/>
                <a:ext cx="3537517" cy="1239932"/>
                <a:chOff x="2636768" y="3167689"/>
                <a:chExt cx="3537517" cy="1239932"/>
              </a:xfrm>
            </p:grpSpPr>
            <p:grpSp>
              <p:nvGrpSpPr>
                <p:cNvPr id="5930" name="Google Shape;5930;p66"/>
                <p:cNvGrpSpPr/>
                <p:nvPr/>
              </p:nvGrpSpPr>
              <p:grpSpPr>
                <a:xfrm>
                  <a:off x="2636768" y="3167689"/>
                  <a:ext cx="1768767" cy="1239932"/>
                  <a:chOff x="5448325" y="1433150"/>
                  <a:chExt cx="2742700" cy="1919400"/>
                </a:xfrm>
              </p:grpSpPr>
              <p:sp>
                <p:nvSpPr>
                  <p:cNvPr id="5931" name="Google Shape;593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6"/>
                <p:cNvGrpSpPr/>
                <p:nvPr/>
              </p:nvGrpSpPr>
              <p:grpSpPr>
                <a:xfrm>
                  <a:off x="4405518" y="3167689"/>
                  <a:ext cx="1768767" cy="1239932"/>
                  <a:chOff x="5448325" y="1433150"/>
                  <a:chExt cx="2742700" cy="1919400"/>
                </a:xfrm>
              </p:grpSpPr>
              <p:sp>
                <p:nvSpPr>
                  <p:cNvPr id="6002" name="Google Shape;600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72" name="Google Shape;6072;p66"/>
            <p:cNvGrpSpPr/>
            <p:nvPr/>
          </p:nvGrpSpPr>
          <p:grpSpPr>
            <a:xfrm>
              <a:off x="5055357" y="596088"/>
              <a:ext cx="1237821" cy="1241000"/>
              <a:chOff x="2408969" y="2902913"/>
              <a:chExt cx="1237821" cy="1241000"/>
            </a:xfrm>
          </p:grpSpPr>
          <p:grpSp>
            <p:nvGrpSpPr>
              <p:cNvPr id="6073" name="Google Shape;6073;p66"/>
              <p:cNvGrpSpPr/>
              <p:nvPr/>
            </p:nvGrpSpPr>
            <p:grpSpPr>
              <a:xfrm>
                <a:off x="2408969" y="3258413"/>
                <a:ext cx="1237821" cy="177133"/>
                <a:chOff x="5449025" y="3078350"/>
                <a:chExt cx="1919400" cy="274200"/>
              </a:xfrm>
            </p:grpSpPr>
            <p:sp>
              <p:nvSpPr>
                <p:cNvPr id="6074" name="Google Shape;607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1" name="Google Shape;6081;p66"/>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8" name="Google Shape;6088;p66"/>
              <p:cNvGrpSpPr/>
              <p:nvPr/>
            </p:nvGrpSpPr>
            <p:grpSpPr>
              <a:xfrm>
                <a:off x="2408969" y="3612663"/>
                <a:ext cx="1237821" cy="177133"/>
                <a:chOff x="5449025" y="3078350"/>
                <a:chExt cx="1919400" cy="274200"/>
              </a:xfrm>
            </p:grpSpPr>
            <p:sp>
              <p:nvSpPr>
                <p:cNvPr id="6089" name="Google Shape;6089;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rot="5400000">
                <a:off x="2408969" y="3435538"/>
                <a:ext cx="1237821" cy="177133"/>
                <a:chOff x="5449025" y="3078350"/>
                <a:chExt cx="1919400" cy="274200"/>
              </a:xfrm>
            </p:grpSpPr>
            <p:sp>
              <p:nvSpPr>
                <p:cNvPr id="6097" name="Google Shape;609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4" name="Google Shape;6104;p66"/>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6"/>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6"/>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6"/>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6"/>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6"/>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6"/>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5" name="Google Shape;6125;p66"/>
              <p:cNvGrpSpPr/>
              <p:nvPr/>
            </p:nvGrpSpPr>
            <p:grpSpPr>
              <a:xfrm>
                <a:off x="2585493" y="3080102"/>
                <a:ext cx="176700" cy="177000"/>
                <a:chOff x="3832268" y="4133839"/>
                <a:chExt cx="176700" cy="177000"/>
              </a:xfrm>
            </p:grpSpPr>
            <p:sp>
              <p:nvSpPr>
                <p:cNvPr id="6126" name="Google Shape;612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66"/>
              <p:cNvGrpSpPr/>
              <p:nvPr/>
            </p:nvGrpSpPr>
            <p:grpSpPr>
              <a:xfrm>
                <a:off x="2939530" y="3080102"/>
                <a:ext cx="176700" cy="177000"/>
                <a:chOff x="3832268" y="4133839"/>
                <a:chExt cx="176700" cy="177000"/>
              </a:xfrm>
            </p:grpSpPr>
            <p:sp>
              <p:nvSpPr>
                <p:cNvPr id="6129" name="Google Shape;612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6"/>
              <p:cNvGrpSpPr/>
              <p:nvPr/>
            </p:nvGrpSpPr>
            <p:grpSpPr>
              <a:xfrm>
                <a:off x="3293793" y="3080102"/>
                <a:ext cx="176700" cy="177000"/>
                <a:chOff x="3832268" y="4133839"/>
                <a:chExt cx="176700" cy="177000"/>
              </a:xfrm>
            </p:grpSpPr>
            <p:sp>
              <p:nvSpPr>
                <p:cNvPr id="6132" name="Google Shape;613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2585493" y="3435602"/>
                <a:ext cx="176700" cy="177000"/>
                <a:chOff x="3832268" y="4133839"/>
                <a:chExt cx="176700" cy="177000"/>
              </a:xfrm>
            </p:grpSpPr>
            <p:sp>
              <p:nvSpPr>
                <p:cNvPr id="6135" name="Google Shape;613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66"/>
              <p:cNvGrpSpPr/>
              <p:nvPr/>
            </p:nvGrpSpPr>
            <p:grpSpPr>
              <a:xfrm>
                <a:off x="2939518" y="3434939"/>
                <a:ext cx="176700" cy="177000"/>
                <a:chOff x="3832268" y="4133839"/>
                <a:chExt cx="176700" cy="177000"/>
              </a:xfrm>
            </p:grpSpPr>
            <p:sp>
              <p:nvSpPr>
                <p:cNvPr id="6138" name="Google Shape;613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6"/>
              <p:cNvGrpSpPr/>
              <p:nvPr/>
            </p:nvGrpSpPr>
            <p:grpSpPr>
              <a:xfrm>
                <a:off x="3293568" y="3434939"/>
                <a:ext cx="176700" cy="177000"/>
                <a:chOff x="3832268" y="4133839"/>
                <a:chExt cx="176700" cy="177000"/>
              </a:xfrm>
            </p:grpSpPr>
            <p:sp>
              <p:nvSpPr>
                <p:cNvPr id="6141" name="Google Shape;614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6"/>
              <p:cNvGrpSpPr/>
              <p:nvPr/>
            </p:nvGrpSpPr>
            <p:grpSpPr>
              <a:xfrm>
                <a:off x="3293793" y="3790514"/>
                <a:ext cx="176700" cy="177000"/>
                <a:chOff x="3832268" y="4133839"/>
                <a:chExt cx="176700" cy="177000"/>
              </a:xfrm>
            </p:grpSpPr>
            <p:sp>
              <p:nvSpPr>
                <p:cNvPr id="6144" name="Google Shape;614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6"/>
              <p:cNvGrpSpPr/>
              <p:nvPr/>
            </p:nvGrpSpPr>
            <p:grpSpPr>
              <a:xfrm>
                <a:off x="2939518" y="3789789"/>
                <a:ext cx="176700" cy="177000"/>
                <a:chOff x="3832268" y="4133839"/>
                <a:chExt cx="176700" cy="177000"/>
              </a:xfrm>
            </p:grpSpPr>
            <p:sp>
              <p:nvSpPr>
                <p:cNvPr id="6147" name="Google Shape;614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66"/>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1" name="Google Shape;6151;p66"/>
              <p:cNvGrpSpPr/>
              <p:nvPr/>
            </p:nvGrpSpPr>
            <p:grpSpPr>
              <a:xfrm rot="5400000">
                <a:off x="2232132" y="3434876"/>
                <a:ext cx="1237821" cy="177133"/>
                <a:chOff x="5449025" y="3078350"/>
                <a:chExt cx="1919400" cy="274200"/>
              </a:xfrm>
            </p:grpSpPr>
            <p:sp>
              <p:nvSpPr>
                <p:cNvPr id="6152" name="Google Shape;615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rot="5400000">
                <a:off x="2585794" y="3435538"/>
                <a:ext cx="1237821" cy="177133"/>
                <a:chOff x="5449025" y="3078350"/>
                <a:chExt cx="1919400" cy="274200"/>
              </a:xfrm>
            </p:grpSpPr>
            <p:sp>
              <p:nvSpPr>
                <p:cNvPr id="6160" name="Google Shape;6160;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7" name="Google Shape;6167;p66"/>
          <p:cNvGrpSpPr/>
          <p:nvPr/>
        </p:nvGrpSpPr>
        <p:grpSpPr>
          <a:xfrm>
            <a:off x="6210195" y="3715103"/>
            <a:ext cx="530946" cy="520706"/>
            <a:chOff x="5996725" y="610550"/>
            <a:chExt cx="823300" cy="822600"/>
          </a:xfrm>
        </p:grpSpPr>
        <p:sp>
          <p:nvSpPr>
            <p:cNvPr id="6168" name="Google Shape;6168;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5962045" y="2909503"/>
            <a:ext cx="177283" cy="520706"/>
            <a:chOff x="6545125" y="610550"/>
            <a:chExt cx="274900" cy="822600"/>
          </a:xfrm>
        </p:grpSpPr>
        <p:sp>
          <p:nvSpPr>
            <p:cNvPr id="6178" name="Google Shape;617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6"/>
          <p:cNvGrpSpPr/>
          <p:nvPr/>
        </p:nvGrpSpPr>
        <p:grpSpPr>
          <a:xfrm>
            <a:off x="1524957" y="3211840"/>
            <a:ext cx="1768767" cy="1735686"/>
            <a:chOff x="5448325" y="610550"/>
            <a:chExt cx="2742700" cy="2742000"/>
          </a:xfrm>
        </p:grpSpPr>
        <p:sp>
          <p:nvSpPr>
            <p:cNvPr id="6182" name="Google Shape;6182;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85"/>
        <p:cNvGrpSpPr/>
        <p:nvPr/>
      </p:nvGrpSpPr>
      <p:grpSpPr>
        <a:xfrm>
          <a:off x="0" y="0"/>
          <a:ext cx="0" cy="0"/>
          <a:chOff x="0" y="0"/>
          <a:chExt cx="0" cy="0"/>
        </a:xfrm>
      </p:grpSpPr>
      <p:grpSp>
        <p:nvGrpSpPr>
          <p:cNvPr id="6286" name="Google Shape;6286;p67"/>
          <p:cNvGrpSpPr/>
          <p:nvPr/>
        </p:nvGrpSpPr>
        <p:grpSpPr>
          <a:xfrm>
            <a:off x="2846400" y="1066273"/>
            <a:ext cx="3542649" cy="3010964"/>
            <a:chOff x="495951" y="152400"/>
            <a:chExt cx="3542649" cy="3010964"/>
          </a:xfrm>
        </p:grpSpPr>
        <p:grpSp>
          <p:nvGrpSpPr>
            <p:cNvPr id="6287" name="Google Shape;6287;p67"/>
            <p:cNvGrpSpPr/>
            <p:nvPr/>
          </p:nvGrpSpPr>
          <p:grpSpPr>
            <a:xfrm>
              <a:off x="495951" y="152400"/>
              <a:ext cx="3542649" cy="3010964"/>
              <a:chOff x="572151" y="1027636"/>
              <a:chExt cx="3542649" cy="3010964"/>
            </a:xfrm>
          </p:grpSpPr>
          <p:grpSp>
            <p:nvGrpSpPr>
              <p:cNvPr id="6288" name="Google Shape;6288;p67"/>
              <p:cNvGrpSpPr/>
              <p:nvPr/>
            </p:nvGrpSpPr>
            <p:grpSpPr>
              <a:xfrm>
                <a:off x="572151" y="1027636"/>
                <a:ext cx="3542649" cy="3010964"/>
                <a:chOff x="698254" y="1117901"/>
                <a:chExt cx="3542649" cy="3010964"/>
              </a:xfrm>
            </p:grpSpPr>
            <p:grpSp>
              <p:nvGrpSpPr>
                <p:cNvPr id="6289" name="Google Shape;6289;p67"/>
                <p:cNvGrpSpPr/>
                <p:nvPr/>
              </p:nvGrpSpPr>
              <p:grpSpPr>
                <a:xfrm>
                  <a:off x="700818" y="1117901"/>
                  <a:ext cx="3537517" cy="2480032"/>
                  <a:chOff x="2106868" y="2103489"/>
                  <a:chExt cx="3537517" cy="2480032"/>
                </a:xfrm>
              </p:grpSpPr>
              <p:grpSp>
                <p:nvGrpSpPr>
                  <p:cNvPr id="6290" name="Google Shape;6290;p67"/>
                  <p:cNvGrpSpPr/>
                  <p:nvPr/>
                </p:nvGrpSpPr>
                <p:grpSpPr>
                  <a:xfrm>
                    <a:off x="2106980" y="2103489"/>
                    <a:ext cx="3537292" cy="1239932"/>
                    <a:chOff x="4053293" y="687139"/>
                    <a:chExt cx="3537292" cy="1239932"/>
                  </a:xfrm>
                </p:grpSpPr>
                <p:grpSp>
                  <p:nvGrpSpPr>
                    <p:cNvPr id="6291" name="Google Shape;6291;p67"/>
                    <p:cNvGrpSpPr/>
                    <p:nvPr/>
                  </p:nvGrpSpPr>
                  <p:grpSpPr>
                    <a:xfrm>
                      <a:off x="4053293" y="687139"/>
                      <a:ext cx="1768767" cy="1239932"/>
                      <a:chOff x="5448325" y="1433150"/>
                      <a:chExt cx="2742700" cy="1919400"/>
                    </a:xfrm>
                  </p:grpSpPr>
                  <p:sp>
                    <p:nvSpPr>
                      <p:cNvPr id="6292" name="Google Shape;6292;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7"/>
                    <p:cNvGrpSpPr/>
                    <p:nvPr/>
                  </p:nvGrpSpPr>
                  <p:grpSpPr>
                    <a:xfrm>
                      <a:off x="5821818" y="687139"/>
                      <a:ext cx="1768767" cy="1239932"/>
                      <a:chOff x="5448325" y="1433150"/>
                      <a:chExt cx="2742700" cy="1919400"/>
                    </a:xfrm>
                  </p:grpSpPr>
                  <p:sp>
                    <p:nvSpPr>
                      <p:cNvPr id="6363" name="Google Shape;6363;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3" name="Google Shape;6433;p67"/>
                  <p:cNvGrpSpPr/>
                  <p:nvPr/>
                </p:nvGrpSpPr>
                <p:grpSpPr>
                  <a:xfrm>
                    <a:off x="2106868" y="3343589"/>
                    <a:ext cx="3537517" cy="1239932"/>
                    <a:chOff x="2636768" y="3167689"/>
                    <a:chExt cx="3537517" cy="1239932"/>
                  </a:xfrm>
                </p:grpSpPr>
                <p:grpSp>
                  <p:nvGrpSpPr>
                    <p:cNvPr id="6434" name="Google Shape;6434;p67"/>
                    <p:cNvGrpSpPr/>
                    <p:nvPr/>
                  </p:nvGrpSpPr>
                  <p:grpSpPr>
                    <a:xfrm>
                      <a:off x="2636768" y="3167689"/>
                      <a:ext cx="1768767" cy="1239932"/>
                      <a:chOff x="5448325" y="1433150"/>
                      <a:chExt cx="2742700" cy="1919400"/>
                    </a:xfrm>
                  </p:grpSpPr>
                  <p:sp>
                    <p:nvSpPr>
                      <p:cNvPr id="6435" name="Google Shape;6435;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7"/>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7"/>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7"/>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7"/>
                    <p:cNvGrpSpPr/>
                    <p:nvPr/>
                  </p:nvGrpSpPr>
                  <p:grpSpPr>
                    <a:xfrm>
                      <a:off x="4405518" y="3167689"/>
                      <a:ext cx="1768767" cy="1239932"/>
                      <a:chOff x="5448325" y="1433150"/>
                      <a:chExt cx="2742700" cy="1919400"/>
                    </a:xfrm>
                  </p:grpSpPr>
                  <p:sp>
                    <p:nvSpPr>
                      <p:cNvPr id="6506" name="Google Shape;6506;p67"/>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7"/>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76" name="Google Shape;6576;p67"/>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7"/>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7"/>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7"/>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7"/>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7"/>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7"/>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7"/>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7"/>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7"/>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7"/>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7"/>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7"/>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7"/>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7"/>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7"/>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7"/>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7"/>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7"/>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7"/>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7"/>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7"/>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7"/>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7"/>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7"/>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7"/>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7"/>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7"/>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7"/>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7"/>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7"/>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7"/>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7"/>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7"/>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7"/>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7"/>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7"/>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7"/>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7"/>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7"/>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7"/>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7"/>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7"/>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7"/>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7"/>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7"/>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7"/>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7"/>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7"/>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7"/>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7"/>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7"/>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7"/>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7"/>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7"/>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7"/>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7"/>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7"/>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7"/>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7"/>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7"/>
              <p:cNvGrpSpPr/>
              <p:nvPr/>
            </p:nvGrpSpPr>
            <p:grpSpPr>
              <a:xfrm>
                <a:off x="924550" y="1905000"/>
                <a:ext cx="2656850" cy="530815"/>
                <a:chOff x="6250728" y="1276394"/>
                <a:chExt cx="2656850" cy="530815"/>
              </a:xfrm>
            </p:grpSpPr>
            <p:sp>
              <p:nvSpPr>
                <p:cNvPr id="6637" name="Google Shape;6637;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2" name="Google Shape;6682;p67"/>
            <p:cNvGrpSpPr/>
            <p:nvPr/>
          </p:nvGrpSpPr>
          <p:grpSpPr>
            <a:xfrm>
              <a:off x="838200" y="1755185"/>
              <a:ext cx="2656850" cy="530815"/>
              <a:chOff x="6250728" y="1276394"/>
              <a:chExt cx="2656850" cy="530815"/>
            </a:xfrm>
          </p:grpSpPr>
          <p:sp>
            <p:nvSpPr>
              <p:cNvPr id="6683" name="Google Shape;6683;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31"/>
        <p:cNvGrpSpPr/>
        <p:nvPr/>
      </p:nvGrpSpPr>
      <p:grpSpPr>
        <a:xfrm>
          <a:off x="0" y="0"/>
          <a:ext cx="0" cy="0"/>
          <a:chOff x="0" y="0"/>
          <a:chExt cx="0" cy="0"/>
        </a:xfrm>
      </p:grpSpPr>
      <p:grpSp>
        <p:nvGrpSpPr>
          <p:cNvPr id="6732" name="Google Shape;6732;p68"/>
          <p:cNvGrpSpPr/>
          <p:nvPr/>
        </p:nvGrpSpPr>
        <p:grpSpPr>
          <a:xfrm>
            <a:off x="1428479" y="761211"/>
            <a:ext cx="6756197" cy="3687658"/>
            <a:chOff x="-332755" y="1294130"/>
            <a:chExt cx="6482630" cy="2928340"/>
          </a:xfrm>
        </p:grpSpPr>
        <p:sp>
          <p:nvSpPr>
            <p:cNvPr id="6733" name="Google Shape;6733;p68"/>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8"/>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8"/>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8"/>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6739" name="Google Shape;6739;p68"/>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6740" name="Google Shape;6740;p68"/>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6741" name="Google Shape;6741;p68"/>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6742" name="Google Shape;6742;p68"/>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6743" name="Google Shape;6743;p68"/>
            <p:cNvCxnSpPr>
              <a:endCxn id="6737"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6744" name="Google Shape;6744;p68"/>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6745" name="Google Shape;6745;p68"/>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6746" name="Google Shape;6746;p68"/>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6747" name="Google Shape;6747;p68"/>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6748" name="Google Shape;6748;p68"/>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6749" name="Google Shape;6749;p68"/>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6750" name="Google Shape;6750;p68"/>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6751" name="Google Shape;6751;p68"/>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6752" name="Google Shape;6752;p68"/>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6"/>
        <p:cNvGrpSpPr/>
        <p:nvPr/>
      </p:nvGrpSpPr>
      <p:grpSpPr>
        <a:xfrm>
          <a:off x="0" y="0"/>
          <a:ext cx="0" cy="0"/>
          <a:chOff x="0" y="0"/>
          <a:chExt cx="0" cy="0"/>
        </a:xfrm>
      </p:grpSpPr>
      <p:grpSp>
        <p:nvGrpSpPr>
          <p:cNvPr id="6757" name="Google Shape;6757;p69"/>
          <p:cNvGrpSpPr/>
          <p:nvPr/>
        </p:nvGrpSpPr>
        <p:grpSpPr>
          <a:xfrm>
            <a:off x="2988750" y="35325"/>
            <a:ext cx="3166500" cy="4872550"/>
            <a:chOff x="503400" y="51000"/>
            <a:chExt cx="3166500" cy="4872550"/>
          </a:xfrm>
        </p:grpSpPr>
        <p:sp>
          <p:nvSpPr>
            <p:cNvPr id="6758" name="Google Shape;6758;p69"/>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59" name="Google Shape;6759;p69"/>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0" name="Google Shape;6760;p69"/>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1" name="Google Shape;6761;p69"/>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2" name="Google Shape;6762;p69"/>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3" name="Google Shape;6763;p69"/>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64" name="Google Shape;6764;p69"/>
            <p:cNvCxnSpPr>
              <a:stCxn id="6760" idx="6"/>
              <a:endCxn id="6761"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5" name="Google Shape;6765;p69"/>
            <p:cNvCxnSpPr>
              <a:stCxn id="6760" idx="6"/>
              <a:endCxn id="6763"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6" name="Google Shape;6766;p69"/>
            <p:cNvCxnSpPr>
              <a:stCxn id="6760" idx="6"/>
              <a:endCxn id="6762"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7" name="Google Shape;6767;p69"/>
            <p:cNvCxnSpPr>
              <a:stCxn id="6758" idx="6"/>
              <a:endCxn id="6763"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8" name="Google Shape;6768;p69"/>
            <p:cNvCxnSpPr>
              <a:stCxn id="6758" idx="6"/>
              <a:endCxn id="6761"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9" name="Google Shape;6769;p69"/>
            <p:cNvCxnSpPr>
              <a:stCxn id="6758" idx="6"/>
              <a:endCxn id="6762"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0" name="Google Shape;6770;p69"/>
            <p:cNvCxnSpPr>
              <a:stCxn id="6759" idx="6"/>
              <a:endCxn id="6763"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1" name="Google Shape;6771;p69"/>
            <p:cNvCxnSpPr>
              <a:stCxn id="6759" idx="6"/>
              <a:endCxn id="6761"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2" name="Google Shape;6772;p69"/>
            <p:cNvCxnSpPr>
              <a:stCxn id="6759" idx="6"/>
              <a:endCxn id="6762"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6773" name="Google Shape;6773;p69"/>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74" name="Google Shape;6774;p69"/>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75" name="Google Shape;6775;p69"/>
            <p:cNvCxnSpPr>
              <a:stCxn id="6763" idx="6"/>
              <a:endCxn id="6773"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776" name="Google Shape;6776;p69"/>
            <p:cNvCxnSpPr>
              <a:stCxn id="6763" idx="6"/>
              <a:endCxn id="6774"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7" name="Google Shape;6777;p69"/>
            <p:cNvCxnSpPr>
              <a:stCxn id="6761" idx="6"/>
              <a:endCxn id="6773"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6778" name="Google Shape;6778;p69"/>
            <p:cNvCxnSpPr>
              <a:stCxn id="6761" idx="6"/>
              <a:endCxn id="6774"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9" name="Google Shape;6779;p69"/>
            <p:cNvCxnSpPr>
              <a:stCxn id="6762" idx="6"/>
              <a:endCxn id="6773"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6780" name="Google Shape;6780;p69"/>
            <p:cNvCxnSpPr>
              <a:stCxn id="6762" idx="6"/>
              <a:endCxn id="6774"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6781" name="Google Shape;6781;p69"/>
            <p:cNvCxnSpPr>
              <a:stCxn id="6773"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782" name="Google Shape;6782;p69"/>
            <p:cNvCxnSpPr>
              <a:stCxn id="6774"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6783" name="Google Shape;6783;p69"/>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84" name="Google Shape;6784;p69"/>
            <p:cNvCxnSpPr>
              <a:stCxn id="6760" idx="6"/>
              <a:endCxn id="6783"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5" name="Google Shape;6785;p69"/>
            <p:cNvCxnSpPr>
              <a:stCxn id="6758" idx="6"/>
              <a:endCxn id="6783"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6" name="Google Shape;6786;p69"/>
            <p:cNvCxnSpPr>
              <a:stCxn id="6759" idx="6"/>
              <a:endCxn id="6783"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7" name="Google Shape;6787;p69"/>
            <p:cNvCxnSpPr>
              <a:stCxn id="6783" idx="6"/>
              <a:endCxn id="6773"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6788" name="Google Shape;6788;p69"/>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9"/>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0" name="Google Shape;6790;p69"/>
            <p:cNvCxnSpPr>
              <a:endCxn id="6774"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6791" name="Google Shape;6791;p69"/>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6792" name="Google Shape;6792;p69"/>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6793" name="Google Shape;6793;p69"/>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97"/>
        <p:cNvGrpSpPr/>
        <p:nvPr/>
      </p:nvGrpSpPr>
      <p:grpSpPr>
        <a:xfrm>
          <a:off x="0" y="0"/>
          <a:ext cx="0" cy="0"/>
          <a:chOff x="0" y="0"/>
          <a:chExt cx="0" cy="0"/>
        </a:xfrm>
      </p:grpSpPr>
      <p:sp>
        <p:nvSpPr>
          <p:cNvPr id="6798" name="Google Shape;6798;p70"/>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99" name="Google Shape;6799;p70"/>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0" name="Google Shape;6800;p70"/>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1" name="Google Shape;6801;p70"/>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2" name="Google Shape;6802;p70"/>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03" name="Google Shape;6803;p70"/>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04" name="Google Shape;6804;p70"/>
          <p:cNvCxnSpPr>
            <a:stCxn id="6800" idx="6"/>
            <a:endCxn id="6801"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5" name="Google Shape;6805;p70"/>
          <p:cNvCxnSpPr>
            <a:stCxn id="6800" idx="6"/>
            <a:endCxn id="6803"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6" name="Google Shape;6806;p70"/>
          <p:cNvCxnSpPr>
            <a:stCxn id="6800" idx="6"/>
            <a:endCxn id="6802"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6807" name="Google Shape;6807;p70"/>
          <p:cNvCxnSpPr>
            <a:stCxn id="6798" idx="6"/>
            <a:endCxn id="6803"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08" name="Google Shape;6808;p70"/>
          <p:cNvCxnSpPr>
            <a:stCxn id="6798" idx="6"/>
            <a:endCxn id="6801"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9" name="Google Shape;6809;p70"/>
          <p:cNvCxnSpPr>
            <a:stCxn id="6798" idx="6"/>
            <a:endCxn id="6802"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10" name="Google Shape;6810;p70"/>
          <p:cNvCxnSpPr>
            <a:stCxn id="6799" idx="6"/>
            <a:endCxn id="6803"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11" name="Google Shape;6811;p70"/>
          <p:cNvCxnSpPr>
            <a:stCxn id="6799" idx="6"/>
            <a:endCxn id="6801"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12" name="Google Shape;6812;p70"/>
          <p:cNvCxnSpPr>
            <a:stCxn id="6799" idx="6"/>
            <a:endCxn id="6802"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6813" name="Google Shape;6813;p70"/>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14" name="Google Shape;6814;p70"/>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15" name="Google Shape;6815;p70"/>
          <p:cNvCxnSpPr>
            <a:stCxn id="6803" idx="6"/>
            <a:endCxn id="6813"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16" name="Google Shape;6816;p70"/>
          <p:cNvCxnSpPr>
            <a:stCxn id="6803" idx="6"/>
            <a:endCxn id="6814"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7" name="Google Shape;6817;p70"/>
          <p:cNvCxnSpPr>
            <a:stCxn id="6801" idx="6"/>
            <a:endCxn id="6813"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18" name="Google Shape;6818;p70"/>
          <p:cNvCxnSpPr>
            <a:stCxn id="6801" idx="6"/>
            <a:endCxn id="6814"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9" name="Google Shape;6819;p70"/>
          <p:cNvCxnSpPr>
            <a:stCxn id="6802" idx="6"/>
            <a:endCxn id="6814"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6820" name="Google Shape;6820;p70"/>
          <p:cNvCxnSpPr>
            <a:stCxn id="6813"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21" name="Google Shape;6821;p70"/>
          <p:cNvCxnSpPr>
            <a:stCxn id="6814"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22" name="Google Shape;6822;p70"/>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23" name="Google Shape;6823;p70"/>
          <p:cNvCxnSpPr>
            <a:stCxn id="6800" idx="6"/>
            <a:endCxn id="6822"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24" name="Google Shape;6824;p70"/>
          <p:cNvCxnSpPr>
            <a:stCxn id="6798" idx="6"/>
            <a:endCxn id="6822"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25" name="Google Shape;6825;p70"/>
          <p:cNvCxnSpPr>
            <a:stCxn id="6799" idx="6"/>
            <a:endCxn id="6822"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26" name="Google Shape;6826;p70"/>
          <p:cNvCxnSpPr>
            <a:stCxn id="6822" idx="6"/>
            <a:endCxn id="6813"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27" name="Google Shape;6827;p70"/>
          <p:cNvCxnSpPr>
            <a:stCxn id="6822" idx="6"/>
            <a:endCxn id="6814"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28" name="Google Shape;6828;p70"/>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29" name="Google Shape;6829;p70"/>
          <p:cNvCxnSpPr>
            <a:stCxn id="6828" idx="6"/>
            <a:endCxn id="6814"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6830" name="Google Shape;6830;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1" name="Google Shape;6831;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2" name="Google Shape;6832;p70"/>
          <p:cNvCxnSpPr>
            <a:stCxn id="6800" idx="6"/>
            <a:endCxn id="6828"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6833" name="Google Shape;6833;p70"/>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4" name="Google Shape;6834;p70"/>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5" name="Google Shape;6835;p70"/>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6" name="Google Shape;6836;p70"/>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7" name="Google Shape;6837;p70"/>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8" name="Google Shape;6838;p70"/>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39" name="Google Shape;6839;p70"/>
          <p:cNvCxnSpPr>
            <a:stCxn id="6835" idx="6"/>
            <a:endCxn id="6836"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840" name="Google Shape;6840;p70"/>
          <p:cNvCxnSpPr>
            <a:stCxn id="6835" idx="6"/>
            <a:endCxn id="6838"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1" name="Google Shape;6841;p70"/>
          <p:cNvCxnSpPr>
            <a:stCxn id="6835" idx="6"/>
            <a:endCxn id="6837"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2" name="Google Shape;6842;p70"/>
          <p:cNvCxnSpPr>
            <a:stCxn id="6833" idx="6"/>
            <a:endCxn id="6838"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3" name="Google Shape;6843;p70"/>
          <p:cNvCxnSpPr>
            <a:stCxn id="6833" idx="6"/>
            <a:endCxn id="6836"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4" name="Google Shape;6844;p70"/>
          <p:cNvCxnSpPr>
            <a:stCxn id="6833" idx="6"/>
            <a:endCxn id="6837"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5" name="Google Shape;6845;p70"/>
          <p:cNvCxnSpPr>
            <a:stCxn id="6834" idx="6"/>
            <a:endCxn id="6838"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6" name="Google Shape;6846;p70"/>
          <p:cNvCxnSpPr>
            <a:stCxn id="6834" idx="6"/>
            <a:endCxn id="6836"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7" name="Google Shape;6847;p70"/>
          <p:cNvCxnSpPr>
            <a:stCxn id="6834" idx="6"/>
            <a:endCxn id="6837"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848" name="Google Shape;6848;p70"/>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49" name="Google Shape;6849;p70"/>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50" name="Google Shape;6850;p70"/>
          <p:cNvCxnSpPr>
            <a:stCxn id="6838" idx="6"/>
            <a:endCxn id="6848"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851" name="Google Shape;6851;p70"/>
          <p:cNvCxnSpPr>
            <a:stCxn id="6836" idx="6"/>
            <a:endCxn id="6848"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852" name="Google Shape;6852;p70"/>
          <p:cNvCxnSpPr>
            <a:stCxn id="6837" idx="6"/>
            <a:endCxn id="6849"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853" name="Google Shape;6853;p70"/>
          <p:cNvCxnSpPr>
            <a:stCxn id="6848"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54" name="Google Shape;6854;p70"/>
          <p:cNvCxnSpPr>
            <a:stCxn id="6849"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855" name="Google Shape;6855;p70"/>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56" name="Google Shape;6856;p70"/>
          <p:cNvCxnSpPr>
            <a:stCxn id="6835" idx="6"/>
            <a:endCxn id="6855"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857" name="Google Shape;6857;p70"/>
          <p:cNvCxnSpPr>
            <a:stCxn id="6833" idx="6"/>
            <a:endCxn id="6855"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858" name="Google Shape;6858;p70"/>
          <p:cNvCxnSpPr>
            <a:stCxn id="6834" idx="6"/>
            <a:endCxn id="6855"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59" name="Google Shape;6859;p70"/>
          <p:cNvCxnSpPr>
            <a:stCxn id="6855" idx="6"/>
            <a:endCxn id="6848"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860" name="Google Shape;6860;p70"/>
          <p:cNvCxnSpPr>
            <a:endCxn id="6849"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861" name="Google Shape;6861;p70"/>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6862" name="Google Shape;6862;p70"/>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6"/>
        <p:cNvGrpSpPr/>
        <p:nvPr/>
      </p:nvGrpSpPr>
      <p:grpSpPr>
        <a:xfrm>
          <a:off x="0" y="0"/>
          <a:ext cx="0" cy="0"/>
          <a:chOff x="0" y="0"/>
          <a:chExt cx="0" cy="0"/>
        </a:xfrm>
      </p:grpSpPr>
      <p:sp>
        <p:nvSpPr>
          <p:cNvPr id="6867" name="Google Shape;6867;p71"/>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8" name="Google Shape;6868;p71"/>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9" name="Google Shape;6869;p71"/>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0" name="Google Shape;6870;p71"/>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1" name="Google Shape;6871;p71"/>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72" name="Google Shape;6872;p7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73" name="Google Shape;6873;p71"/>
          <p:cNvCxnSpPr>
            <a:stCxn id="6869" idx="6"/>
            <a:endCxn id="6870"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4" name="Google Shape;6874;p71"/>
          <p:cNvCxnSpPr>
            <a:stCxn id="6869" idx="6"/>
            <a:endCxn id="6872"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5" name="Google Shape;6875;p71"/>
          <p:cNvCxnSpPr>
            <a:stCxn id="6869" idx="6"/>
            <a:endCxn id="6871"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6" name="Google Shape;6876;p71"/>
          <p:cNvCxnSpPr>
            <a:stCxn id="6867" idx="6"/>
            <a:endCxn id="6872"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77" name="Google Shape;6877;p71"/>
          <p:cNvCxnSpPr>
            <a:stCxn id="6867" idx="6"/>
            <a:endCxn id="6870"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8" name="Google Shape;6878;p71"/>
          <p:cNvCxnSpPr>
            <a:stCxn id="6867" idx="6"/>
            <a:endCxn id="6871"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9" name="Google Shape;6879;p71"/>
          <p:cNvCxnSpPr>
            <a:stCxn id="6868" idx="6"/>
            <a:endCxn id="6872"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80" name="Google Shape;6880;p71"/>
          <p:cNvCxnSpPr>
            <a:stCxn id="6868" idx="6"/>
            <a:endCxn id="6870"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81" name="Google Shape;6881;p71"/>
          <p:cNvCxnSpPr>
            <a:stCxn id="6868" idx="6"/>
            <a:endCxn id="6871"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882" name="Google Shape;6882;p71"/>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83" name="Google Shape;6883;p71"/>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84" name="Google Shape;6884;p71"/>
          <p:cNvCxnSpPr>
            <a:stCxn id="6872" idx="6"/>
            <a:endCxn id="6882"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85" name="Google Shape;6885;p71"/>
          <p:cNvCxnSpPr>
            <a:stCxn id="6872" idx="6"/>
            <a:endCxn id="6883"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6" name="Google Shape;6886;p71"/>
          <p:cNvCxnSpPr>
            <a:stCxn id="6870" idx="6"/>
            <a:endCxn id="6882"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87" name="Google Shape;6887;p71"/>
          <p:cNvCxnSpPr>
            <a:stCxn id="6870" idx="6"/>
            <a:endCxn id="6883"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8" name="Google Shape;6888;p71"/>
          <p:cNvCxnSpPr>
            <a:stCxn id="6871" idx="6"/>
            <a:endCxn id="6883"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9" name="Google Shape;6889;p71"/>
          <p:cNvCxnSpPr>
            <a:stCxn id="6882"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90" name="Google Shape;6890;p71"/>
          <p:cNvCxnSpPr>
            <a:stCxn id="6883"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91" name="Google Shape;6891;p7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92" name="Google Shape;6892;p71"/>
          <p:cNvCxnSpPr>
            <a:stCxn id="6869" idx="6"/>
            <a:endCxn id="6891"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93" name="Google Shape;6893;p71"/>
          <p:cNvCxnSpPr>
            <a:stCxn id="6867" idx="6"/>
            <a:endCxn id="6891"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94" name="Google Shape;6894;p71"/>
          <p:cNvCxnSpPr>
            <a:stCxn id="6868" idx="6"/>
            <a:endCxn id="6891"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95" name="Google Shape;6895;p71"/>
          <p:cNvCxnSpPr>
            <a:stCxn id="6891" idx="6"/>
            <a:endCxn id="6882"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96" name="Google Shape;6896;p71"/>
          <p:cNvCxnSpPr>
            <a:stCxn id="6891" idx="6"/>
            <a:endCxn id="6883"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97" name="Google Shape;6897;p71"/>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98" name="Google Shape;6898;p71"/>
          <p:cNvCxnSpPr>
            <a:stCxn id="6897" idx="6"/>
            <a:endCxn id="6883"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99" name="Google Shape;6899;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0" name="Google Shape;6900;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1" name="Google Shape;6901;p71"/>
          <p:cNvCxnSpPr>
            <a:stCxn id="6869" idx="6"/>
            <a:endCxn id="6897"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02" name="Google Shape;6902;p71"/>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3" name="Google Shape;6903;p71"/>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4" name="Google Shape;6904;p71"/>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5" name="Google Shape;6905;p71"/>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6" name="Google Shape;6906;p71"/>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7" name="Google Shape;6907;p71"/>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08" name="Google Shape;6908;p71"/>
          <p:cNvCxnSpPr>
            <a:stCxn id="6904" idx="6"/>
            <a:endCxn id="6905"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09" name="Google Shape;6909;p71"/>
          <p:cNvCxnSpPr>
            <a:stCxn id="6904" idx="6"/>
            <a:endCxn id="6907"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0" name="Google Shape;6910;p71"/>
          <p:cNvCxnSpPr>
            <a:stCxn id="6904" idx="6"/>
            <a:endCxn id="6906"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1" name="Google Shape;6911;p71"/>
          <p:cNvCxnSpPr>
            <a:stCxn id="6902" idx="6"/>
            <a:endCxn id="6907"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2" name="Google Shape;6912;p71"/>
          <p:cNvCxnSpPr>
            <a:stCxn id="6902" idx="6"/>
            <a:endCxn id="6905"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3" name="Google Shape;6913;p71"/>
          <p:cNvCxnSpPr>
            <a:stCxn id="6902" idx="6"/>
            <a:endCxn id="6906"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4" name="Google Shape;6914;p71"/>
          <p:cNvCxnSpPr>
            <a:stCxn id="6903" idx="6"/>
            <a:endCxn id="6907"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5" name="Google Shape;6915;p71"/>
          <p:cNvCxnSpPr>
            <a:stCxn id="6903" idx="6"/>
            <a:endCxn id="6905"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6" name="Google Shape;6916;p71"/>
          <p:cNvCxnSpPr>
            <a:stCxn id="6903" idx="6"/>
            <a:endCxn id="6906"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917" name="Google Shape;6917;p71"/>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18" name="Google Shape;6918;p71"/>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19" name="Google Shape;6919;p71"/>
          <p:cNvCxnSpPr>
            <a:stCxn id="6907" idx="6"/>
            <a:endCxn id="6917"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0" name="Google Shape;6920;p71"/>
          <p:cNvCxnSpPr>
            <a:stCxn id="6905" idx="6"/>
            <a:endCxn id="6917"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921" name="Google Shape;6921;p71"/>
          <p:cNvCxnSpPr>
            <a:stCxn id="6906" idx="6"/>
            <a:endCxn id="6918"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922" name="Google Shape;6922;p71"/>
          <p:cNvCxnSpPr>
            <a:stCxn id="6917"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23" name="Google Shape;6923;p71"/>
          <p:cNvCxnSpPr>
            <a:stCxn id="6918"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924" name="Google Shape;6924;p71"/>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25" name="Google Shape;6925;p71"/>
          <p:cNvCxnSpPr>
            <a:stCxn id="6904" idx="6"/>
            <a:endCxn id="6924"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926" name="Google Shape;6926;p71"/>
          <p:cNvCxnSpPr>
            <a:stCxn id="6902" idx="6"/>
            <a:endCxn id="6924"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927" name="Google Shape;6927;p71"/>
          <p:cNvCxnSpPr>
            <a:stCxn id="6903" idx="6"/>
            <a:endCxn id="6924"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28" name="Google Shape;6928;p71"/>
          <p:cNvCxnSpPr>
            <a:stCxn id="6924" idx="6"/>
            <a:endCxn id="6917"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9" name="Google Shape;6929;p71"/>
          <p:cNvCxnSpPr>
            <a:endCxn id="6918"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930" name="Google Shape;6930;p71"/>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6931" name="Google Shape;6931;p71"/>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6932" name="Google Shape;6932;p71"/>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1"/>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6939" name="Google Shape;6939;p71"/>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6940" name="Google Shape;6940;p71"/>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6941" name="Google Shape;6941;p71"/>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45"/>
        <p:cNvGrpSpPr/>
        <p:nvPr/>
      </p:nvGrpSpPr>
      <p:grpSpPr>
        <a:xfrm>
          <a:off x="0" y="0"/>
          <a:ext cx="0" cy="0"/>
          <a:chOff x="0" y="0"/>
          <a:chExt cx="0" cy="0"/>
        </a:xfrm>
      </p:grpSpPr>
      <p:grpSp>
        <p:nvGrpSpPr>
          <p:cNvPr id="6946" name="Google Shape;6946;p72"/>
          <p:cNvGrpSpPr/>
          <p:nvPr/>
        </p:nvGrpSpPr>
        <p:grpSpPr>
          <a:xfrm>
            <a:off x="2862515" y="754062"/>
            <a:ext cx="3356168" cy="3823282"/>
            <a:chOff x="819550" y="72900"/>
            <a:chExt cx="4088400" cy="4850650"/>
          </a:xfrm>
        </p:grpSpPr>
        <p:sp>
          <p:nvSpPr>
            <p:cNvPr id="6947" name="Google Shape;6947;p72"/>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8" name="Google Shape;6948;p72"/>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9" name="Google Shape;6949;p72"/>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0" name="Google Shape;6950;p72"/>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1" name="Google Shape;6951;p72"/>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52" name="Google Shape;6952;p72"/>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53" name="Google Shape;6953;p72"/>
            <p:cNvCxnSpPr>
              <a:stCxn id="6949" idx="6"/>
              <a:endCxn id="6950"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4" name="Google Shape;6954;p72"/>
            <p:cNvCxnSpPr>
              <a:stCxn id="6949" idx="6"/>
              <a:endCxn id="6952"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5" name="Google Shape;6955;p72"/>
            <p:cNvCxnSpPr>
              <a:stCxn id="6949" idx="6"/>
              <a:endCxn id="6951"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6" name="Google Shape;6956;p72"/>
            <p:cNvCxnSpPr>
              <a:stCxn id="6947" idx="6"/>
              <a:endCxn id="6952"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57" name="Google Shape;6957;p72"/>
            <p:cNvCxnSpPr>
              <a:stCxn id="6947" idx="6"/>
              <a:endCxn id="6950"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8" name="Google Shape;6958;p72"/>
            <p:cNvCxnSpPr>
              <a:stCxn id="6947" idx="6"/>
              <a:endCxn id="6951"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9" name="Google Shape;6959;p72"/>
            <p:cNvCxnSpPr>
              <a:stCxn id="6948" idx="6"/>
              <a:endCxn id="6952"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960" name="Google Shape;6960;p72"/>
            <p:cNvCxnSpPr>
              <a:stCxn id="6948" idx="6"/>
              <a:endCxn id="6950"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61" name="Google Shape;6961;p72"/>
            <p:cNvCxnSpPr>
              <a:stCxn id="6948" idx="6"/>
              <a:endCxn id="6951"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962" name="Google Shape;6962;p72"/>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63" name="Google Shape;6963;p72"/>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64" name="Google Shape;6964;p72"/>
            <p:cNvCxnSpPr>
              <a:stCxn id="6952" idx="6"/>
              <a:endCxn id="6962"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965" name="Google Shape;6965;p72"/>
            <p:cNvCxnSpPr>
              <a:stCxn id="6952" idx="6"/>
              <a:endCxn id="6963"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6" name="Google Shape;6966;p72"/>
            <p:cNvCxnSpPr>
              <a:stCxn id="6950" idx="6"/>
              <a:endCxn id="6962"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967" name="Google Shape;6967;p72"/>
            <p:cNvCxnSpPr>
              <a:stCxn id="6950" idx="6"/>
              <a:endCxn id="6963"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8" name="Google Shape;6968;p72"/>
            <p:cNvCxnSpPr>
              <a:stCxn id="6951" idx="6"/>
              <a:endCxn id="6963"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9" name="Google Shape;6969;p72"/>
            <p:cNvCxnSpPr>
              <a:stCxn id="6962"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70" name="Google Shape;6970;p72"/>
            <p:cNvCxnSpPr>
              <a:stCxn id="6963"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971" name="Google Shape;6971;p72"/>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72" name="Google Shape;6972;p72"/>
            <p:cNvCxnSpPr>
              <a:stCxn id="6949" idx="6"/>
              <a:endCxn id="6971"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973" name="Google Shape;6973;p72"/>
            <p:cNvCxnSpPr>
              <a:stCxn id="6947" idx="6"/>
              <a:endCxn id="6971"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974" name="Google Shape;6974;p72"/>
            <p:cNvCxnSpPr>
              <a:stCxn id="6948" idx="6"/>
              <a:endCxn id="6971"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975" name="Google Shape;6975;p72"/>
            <p:cNvCxnSpPr>
              <a:stCxn id="6971" idx="6"/>
              <a:endCxn id="6962"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976" name="Google Shape;6976;p72"/>
            <p:cNvCxnSpPr>
              <a:stCxn id="6971" idx="6"/>
              <a:endCxn id="6963"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977" name="Google Shape;6977;p72"/>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78" name="Google Shape;6978;p72"/>
            <p:cNvCxnSpPr>
              <a:stCxn id="6977" idx="6"/>
              <a:endCxn id="6963"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79" name="Google Shape;6979;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0" name="Google Shape;6980;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1" name="Google Shape;6981;p72"/>
            <p:cNvCxnSpPr>
              <a:stCxn id="6949" idx="6"/>
              <a:endCxn id="6977"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82" name="Google Shape;6982;p72"/>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6983" name="Google Shape;6983;p72"/>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6987" name="Google Shape;6987;p72"/>
          <p:cNvGrpSpPr/>
          <p:nvPr/>
        </p:nvGrpSpPr>
        <p:grpSpPr>
          <a:xfrm>
            <a:off x="6366965" y="754062"/>
            <a:ext cx="2659860" cy="3823282"/>
            <a:chOff x="5848750" y="72900"/>
            <a:chExt cx="3240175" cy="4850650"/>
          </a:xfrm>
        </p:grpSpPr>
        <p:sp>
          <p:nvSpPr>
            <p:cNvPr id="6988" name="Google Shape;6988;p72"/>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89" name="Google Shape;6989;p72"/>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0" name="Google Shape;6990;p72"/>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1" name="Google Shape;6991;p72"/>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2" name="Google Shape;6992;p72"/>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3" name="Google Shape;6993;p72"/>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94" name="Google Shape;6994;p72"/>
            <p:cNvCxnSpPr>
              <a:stCxn id="6990" idx="6"/>
              <a:endCxn id="6991"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95" name="Google Shape;6995;p72"/>
            <p:cNvCxnSpPr>
              <a:stCxn id="6990" idx="6"/>
              <a:endCxn id="6993"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6" name="Google Shape;6996;p72"/>
            <p:cNvCxnSpPr>
              <a:stCxn id="6990" idx="6"/>
              <a:endCxn id="6992"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97" name="Google Shape;6997;p72"/>
            <p:cNvCxnSpPr>
              <a:stCxn id="6988" idx="6"/>
              <a:endCxn id="6993"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98" name="Google Shape;6998;p72"/>
            <p:cNvCxnSpPr>
              <a:stCxn id="6988" idx="6"/>
              <a:endCxn id="6991"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9" name="Google Shape;6999;p72"/>
            <p:cNvCxnSpPr>
              <a:stCxn id="6988" idx="6"/>
              <a:endCxn id="6992"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00" name="Google Shape;7000;p72"/>
            <p:cNvCxnSpPr>
              <a:stCxn id="6989" idx="6"/>
              <a:endCxn id="6993"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7001" name="Google Shape;7001;p72"/>
            <p:cNvCxnSpPr>
              <a:stCxn id="6989" idx="6"/>
              <a:endCxn id="6991"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7002" name="Google Shape;7002;p72"/>
            <p:cNvCxnSpPr>
              <a:stCxn id="6989" idx="6"/>
              <a:endCxn id="6992"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7003" name="Google Shape;7003;p72"/>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04" name="Google Shape;7004;p72"/>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05" name="Google Shape;7005;p72"/>
            <p:cNvCxnSpPr>
              <a:stCxn id="6993" idx="6"/>
              <a:endCxn id="7003"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06" name="Google Shape;7006;p72"/>
            <p:cNvCxnSpPr>
              <a:stCxn id="6991" idx="6"/>
              <a:endCxn id="7003"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7007" name="Google Shape;7007;p72"/>
            <p:cNvCxnSpPr>
              <a:stCxn id="6992" idx="6"/>
              <a:endCxn id="7004"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7008" name="Google Shape;7008;p72"/>
            <p:cNvCxnSpPr>
              <a:stCxn id="7003"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09" name="Google Shape;7009;p72"/>
            <p:cNvCxnSpPr>
              <a:stCxn id="7004"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7010" name="Google Shape;7010;p72"/>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7011" name="Google Shape;7011;p72"/>
            <p:cNvCxnSpPr>
              <a:stCxn id="6990" idx="6"/>
              <a:endCxn id="7010"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7012" name="Google Shape;7012;p72"/>
            <p:cNvCxnSpPr>
              <a:stCxn id="6988" idx="6"/>
              <a:endCxn id="7010"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7013" name="Google Shape;7013;p72"/>
            <p:cNvCxnSpPr>
              <a:stCxn id="6989" idx="6"/>
              <a:endCxn id="7010"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14" name="Google Shape;7014;p72"/>
            <p:cNvCxnSpPr>
              <a:stCxn id="7010" idx="6"/>
              <a:endCxn id="7003"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7015" name="Google Shape;7015;p72"/>
            <p:cNvCxnSpPr>
              <a:endCxn id="7004"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7016" name="Google Shape;7016;p72"/>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7017" name="Google Shape;7017;p72"/>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7021" name="Google Shape;7021;p72"/>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7022" name="Google Shape;7022;p72"/>
          <p:cNvGrpSpPr/>
          <p:nvPr/>
        </p:nvGrpSpPr>
        <p:grpSpPr>
          <a:xfrm>
            <a:off x="110958" y="736800"/>
            <a:ext cx="2599380" cy="3840544"/>
            <a:chOff x="503405" y="51000"/>
            <a:chExt cx="3166500" cy="4872550"/>
          </a:xfrm>
        </p:grpSpPr>
        <p:sp>
          <p:nvSpPr>
            <p:cNvPr id="7023" name="Google Shape;7023;p72"/>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4" name="Google Shape;7024;p72"/>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5" name="Google Shape;7025;p72"/>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6" name="Google Shape;7026;p72"/>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7" name="Google Shape;7027;p72"/>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8" name="Google Shape;7028;p72"/>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29" name="Google Shape;7029;p72"/>
            <p:cNvCxnSpPr>
              <a:stCxn id="7025" idx="6"/>
              <a:endCxn id="7026"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0" name="Google Shape;7030;p72"/>
            <p:cNvCxnSpPr>
              <a:stCxn id="7025" idx="6"/>
              <a:endCxn id="7028"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1" name="Google Shape;7031;p72"/>
            <p:cNvCxnSpPr>
              <a:stCxn id="7025" idx="6"/>
              <a:endCxn id="7027"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2" name="Google Shape;7032;p72"/>
            <p:cNvCxnSpPr>
              <a:stCxn id="7023" idx="6"/>
              <a:endCxn id="7028"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3" name="Google Shape;7033;p72"/>
            <p:cNvCxnSpPr>
              <a:stCxn id="7023" idx="6"/>
              <a:endCxn id="7026"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4" name="Google Shape;7034;p72"/>
            <p:cNvCxnSpPr>
              <a:stCxn id="7023" idx="6"/>
              <a:endCxn id="7027"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5" name="Google Shape;7035;p72"/>
            <p:cNvCxnSpPr>
              <a:stCxn id="7024" idx="6"/>
              <a:endCxn id="7028"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6" name="Google Shape;7036;p72"/>
            <p:cNvCxnSpPr>
              <a:stCxn id="7024" idx="6"/>
              <a:endCxn id="7026"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7" name="Google Shape;7037;p72"/>
            <p:cNvCxnSpPr>
              <a:stCxn id="7024" idx="6"/>
              <a:endCxn id="7027"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7038" name="Google Shape;7038;p72"/>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39" name="Google Shape;7039;p72"/>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0" name="Google Shape;7040;p72"/>
            <p:cNvCxnSpPr>
              <a:stCxn id="7028" idx="6"/>
              <a:endCxn id="7038"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41" name="Google Shape;7041;p72"/>
            <p:cNvCxnSpPr>
              <a:stCxn id="7028" idx="6"/>
              <a:endCxn id="7039"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2" name="Google Shape;7042;p72"/>
            <p:cNvCxnSpPr>
              <a:stCxn id="7026" idx="6"/>
              <a:endCxn id="7038"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7043" name="Google Shape;7043;p72"/>
            <p:cNvCxnSpPr>
              <a:stCxn id="7026" idx="6"/>
              <a:endCxn id="7039"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4" name="Google Shape;7044;p72"/>
            <p:cNvCxnSpPr>
              <a:stCxn id="7027" idx="6"/>
              <a:endCxn id="7038"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7045" name="Google Shape;7045;p72"/>
            <p:cNvCxnSpPr>
              <a:stCxn id="7027" idx="6"/>
              <a:endCxn id="7039"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6" name="Google Shape;7046;p72"/>
            <p:cNvCxnSpPr>
              <a:stCxn id="7038"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47" name="Google Shape;7047;p72"/>
            <p:cNvCxnSpPr>
              <a:stCxn id="7039"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7048" name="Google Shape;7048;p72"/>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9" name="Google Shape;7049;p72"/>
            <p:cNvCxnSpPr>
              <a:stCxn id="7025" idx="6"/>
              <a:endCxn id="7048"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0" name="Google Shape;7050;p72"/>
            <p:cNvCxnSpPr>
              <a:stCxn id="7023" idx="6"/>
              <a:endCxn id="7048"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1" name="Google Shape;7051;p72"/>
            <p:cNvCxnSpPr>
              <a:stCxn id="7024" idx="6"/>
              <a:endCxn id="7048"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2" name="Google Shape;7052;p72"/>
            <p:cNvCxnSpPr>
              <a:stCxn id="7048" idx="6"/>
              <a:endCxn id="7038"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7053" name="Google Shape;7053;p72"/>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5" name="Google Shape;7055;p72"/>
            <p:cNvCxnSpPr>
              <a:endCxn id="7039"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7056" name="Google Shape;7056;p72"/>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7057" name="Google Shape;7057;p72"/>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7058" name="Google Shape;7058;p72"/>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7059" name="Google Shape;7059;p72"/>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63"/>
        <p:cNvGrpSpPr/>
        <p:nvPr/>
      </p:nvGrpSpPr>
      <p:grpSpPr>
        <a:xfrm>
          <a:off x="0" y="0"/>
          <a:ext cx="0" cy="0"/>
          <a:chOff x="0" y="0"/>
          <a:chExt cx="0" cy="0"/>
        </a:xfrm>
      </p:grpSpPr>
      <p:sp>
        <p:nvSpPr>
          <p:cNvPr id="7064" name="Google Shape;7064;p73"/>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8" name="Google Shape;7068;p73"/>
          <p:cNvCxnSpPr>
            <a:stCxn id="7064" idx="6"/>
            <a:endCxn id="7067"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7069" name="Google Shape;7069;p73"/>
          <p:cNvCxnSpPr>
            <a:stCxn id="7065" idx="6"/>
            <a:endCxn id="7067"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7070" name="Google Shape;7070;p73"/>
          <p:cNvCxnSpPr>
            <a:stCxn id="7066" idx="6"/>
            <a:endCxn id="7067"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7071" name="Google Shape;7071;p73"/>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072" name="Google Shape;7072;p73"/>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7073" name="Google Shape;7073;p73"/>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7074" name="Google Shape;7074;p73"/>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7075" name="Google Shape;7075;p73"/>
          <p:cNvCxnSpPr>
            <a:stCxn id="7071" idx="3"/>
            <a:endCxn id="7064"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7076" name="Google Shape;7076;p73"/>
          <p:cNvCxnSpPr>
            <a:stCxn id="7072" idx="3"/>
            <a:endCxn id="7064"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7077" name="Google Shape;7077;p73"/>
          <p:cNvCxnSpPr>
            <a:stCxn id="7073" idx="3"/>
            <a:endCxn id="7065"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7078" name="Google Shape;7078;p73"/>
          <p:cNvCxnSpPr>
            <a:stCxn id="7074" idx="3"/>
            <a:endCxn id="7066"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7079" name="Google Shape;7079;p73"/>
          <p:cNvCxnSpPr>
            <a:stCxn id="7073" idx="3"/>
            <a:endCxn id="7066"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7080" name="Google Shape;7080;p73"/>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7081" name="Google Shape;7081;p73"/>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7082" name="Google Shape;7082;p73"/>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7083" name="Google Shape;7083;p73"/>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7084" name="Google Shape;7084;p73"/>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7085" name="Google Shape;7085;p73"/>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7087" name="Google Shape;7087;p73"/>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7088" name="Google Shape;7088;p73"/>
          <p:cNvCxnSpPr>
            <a:stCxn id="7086" idx="3"/>
            <a:endCxn id="7085"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89" name="Google Shape;7089;p73"/>
          <p:cNvCxnSpPr>
            <a:stCxn id="7085" idx="6"/>
            <a:endCxn id="7087"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7090" name="Google Shape;7090;p73"/>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7092" name="Google Shape;7092;p73"/>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7093" name="Google Shape;7093;p73"/>
          <p:cNvCxnSpPr>
            <a:stCxn id="7091" idx="3"/>
            <a:endCxn id="7090"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94" name="Google Shape;7094;p73"/>
          <p:cNvCxnSpPr>
            <a:stCxn id="7090" idx="6"/>
            <a:endCxn id="7092"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7095" name="Google Shape;7095;p73"/>
          <p:cNvCxnSpPr>
            <a:stCxn id="7090"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7096" name="Google Shape;7096;p73"/>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7097" name="Google Shape;7097;p73"/>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7098" name="Google Shape;7098;p73"/>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7099" name="Google Shape;7099;p73"/>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03"/>
        <p:cNvGrpSpPr/>
        <p:nvPr/>
      </p:nvGrpSpPr>
      <p:grpSpPr>
        <a:xfrm>
          <a:off x="0" y="0"/>
          <a:ext cx="0" cy="0"/>
          <a:chOff x="0" y="0"/>
          <a:chExt cx="0" cy="0"/>
        </a:xfrm>
      </p:grpSpPr>
      <p:sp>
        <p:nvSpPr>
          <p:cNvPr id="7104" name="Google Shape;7104;p74"/>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5" name="Google Shape;7105;p74"/>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06" name="Google Shape;7106;p74"/>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4"/>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4"/>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4"/>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4"/>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4"/>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4"/>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149" name="Google Shape;7149;p74"/>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7150" name="Google Shape;7150;p74"/>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51" name="Google Shape;7151;p74"/>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152" name="Google Shape;7152;p74"/>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3" name="Google Shape;7153;p74"/>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54" name="Google Shape;7154;p74"/>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4"/>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4"/>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4"/>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4"/>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197" name="Google Shape;7197;p74"/>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7198" name="Google Shape;7198;p74"/>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99" name="Google Shape;7199;p74"/>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7200" name="Google Shape;7200;p74"/>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7201" name="Google Shape;7201;p74"/>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7202" name="Google Shape;7202;p74"/>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06"/>
        <p:cNvGrpSpPr/>
        <p:nvPr/>
      </p:nvGrpSpPr>
      <p:grpSpPr>
        <a:xfrm>
          <a:off x="0" y="0"/>
          <a:ext cx="0" cy="0"/>
          <a:chOff x="0" y="0"/>
          <a:chExt cx="0" cy="0"/>
        </a:xfrm>
      </p:grpSpPr>
      <p:sp>
        <p:nvSpPr>
          <p:cNvPr id="7207" name="Google Shape;7207;p75"/>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7208" name="Google Shape;7208;p75"/>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09" name="Google Shape;7209;p75"/>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7210" name="Google Shape;7210;p75"/>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11" name="Google Shape;7211;p75"/>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12" name="Google Shape;7212;p75"/>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7213" name="Google Shape;7213;p75"/>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7214" name="Google Shape;7214;p75"/>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7215" name="Google Shape;7215;p75"/>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7216" name="Google Shape;7216;p75"/>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21" name="Google Shape;7221;p75"/>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7222" name="Google Shape;7222;p75"/>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7223" name="Google Shape;7223;p75"/>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7224" name="Google Shape;7224;p75"/>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7225" name="Google Shape;7225;p75"/>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7226" name="Google Shape;7226;p75"/>
          <p:cNvCxnSpPr>
            <a:stCxn id="7207" idx="3"/>
            <a:endCxn id="7208"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7227" name="Google Shape;7227;p75"/>
          <p:cNvCxnSpPr>
            <a:stCxn id="7212" idx="3"/>
            <a:endCxn id="7213"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7228" name="Google Shape;7228;p75"/>
          <p:cNvCxnSpPr>
            <a:stCxn id="7213" idx="3"/>
            <a:endCxn id="7215"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7229" name="Google Shape;7229;p75"/>
          <p:cNvCxnSpPr>
            <a:stCxn id="7213" idx="3"/>
            <a:endCxn id="7214"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7230" name="Google Shape;7230;p75"/>
          <p:cNvCxnSpPr>
            <a:stCxn id="7215"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7231" name="Google Shape;7231;p75"/>
          <p:cNvCxnSpPr>
            <a:stCxn id="7214"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7232" name="Google Shape;7232;p75"/>
          <p:cNvCxnSpPr>
            <a:stCxn id="7216" idx="5"/>
            <a:endCxn id="7218"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7233" name="Google Shape;7233;p75"/>
          <p:cNvCxnSpPr>
            <a:stCxn id="7217" idx="4"/>
            <a:endCxn id="7219"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7234" name="Google Shape;7234;p75"/>
          <p:cNvCxnSpPr>
            <a:stCxn id="7219" idx="5"/>
            <a:endCxn id="7220"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7235" name="Google Shape;7235;p75"/>
          <p:cNvCxnSpPr>
            <a:stCxn id="7221" idx="3"/>
            <a:endCxn id="7222"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7236" name="Google Shape;7236;p75"/>
          <p:cNvCxnSpPr>
            <a:stCxn id="7222" idx="3"/>
            <a:endCxn id="7223"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7237" name="Google Shape;7237;p75"/>
          <p:cNvCxnSpPr>
            <a:stCxn id="7223" idx="3"/>
            <a:endCxn id="7224"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7238" name="Google Shape;7238;p75"/>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7239" name="Google Shape;7239;p75"/>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7244" name="Google Shape;7244;p75"/>
          <p:cNvCxnSpPr>
            <a:endCxn id="7238"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7245" name="Google Shape;7245;p75"/>
          <p:cNvCxnSpPr>
            <a:stCxn id="7238" idx="3"/>
            <a:endCxn id="7239"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7246" name="Google Shape;7246;p75"/>
          <p:cNvCxnSpPr>
            <a:stCxn id="7238" idx="3"/>
            <a:endCxn id="7240"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7247" name="Google Shape;7247;p75"/>
          <p:cNvCxnSpPr>
            <a:stCxn id="7239" idx="5"/>
            <a:endCxn id="7241"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7248" name="Google Shape;7248;p75"/>
          <p:cNvCxnSpPr>
            <a:stCxn id="7240" idx="4"/>
            <a:endCxn id="7242"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7249" name="Google Shape;7249;p75"/>
          <p:cNvCxnSpPr>
            <a:stCxn id="7242" idx="5"/>
            <a:endCxn id="7243"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7250" name="Google Shape;7250;p75"/>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7251" name="Google Shape;7251;p75"/>
          <p:cNvCxnSpPr>
            <a:stCxn id="7243" idx="3"/>
            <a:endCxn id="7250"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7252" name="Google Shape;7252;p75"/>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7253" name="Google Shape;7253;p75"/>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7254" name="Google Shape;7254;p75"/>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55" name="Google Shape;7255;p75"/>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59"/>
        <p:cNvGrpSpPr/>
        <p:nvPr/>
      </p:nvGrpSpPr>
      <p:grpSpPr>
        <a:xfrm>
          <a:off x="0" y="0"/>
          <a:ext cx="0" cy="0"/>
          <a:chOff x="0" y="0"/>
          <a:chExt cx="0" cy="0"/>
        </a:xfrm>
      </p:grpSpPr>
      <p:cxnSp>
        <p:nvCxnSpPr>
          <p:cNvPr id="7260" name="Google Shape;7260;p76"/>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7261" name="Google Shape;7261;p76"/>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7262" name="Google Shape;7262;p76"/>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7263" name="Google Shape;7263;p76"/>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7264" name="Google Shape;7264;p76"/>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7265" name="Google Shape;7265;p76"/>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7266" name="Google Shape;7266;p76"/>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7267" name="Google Shape;7267;p76"/>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7268" name="Google Shape;7268;p76"/>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7269" name="Google Shape;7269;p76"/>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7270" name="Google Shape;7270;p76"/>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7271" name="Google Shape;7271;p76"/>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7272" name="Google Shape;7272;p76"/>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76"/>
        <p:cNvGrpSpPr/>
        <p:nvPr/>
      </p:nvGrpSpPr>
      <p:grpSpPr>
        <a:xfrm>
          <a:off x="0" y="0"/>
          <a:ext cx="0" cy="0"/>
          <a:chOff x="0" y="0"/>
          <a:chExt cx="0" cy="0"/>
        </a:xfrm>
      </p:grpSpPr>
      <p:sp>
        <p:nvSpPr>
          <p:cNvPr id="7277" name="Google Shape;7277;p77"/>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7278" name="Google Shape;7278;p77"/>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7279" name="Google Shape;7279;p77"/>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7280" name="Google Shape;7280;p77"/>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7281" name="Google Shape;7281;p77"/>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7282" name="Google Shape;7282;p77"/>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7283" name="Google Shape;7283;p77"/>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284" name="Google Shape;7284;p77"/>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7285" name="Google Shape;7285;p77"/>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7"/>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7"/>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7"/>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7289" name="Google Shape;7289;p77"/>
          <p:cNvCxnSpPr>
            <a:stCxn id="7285" idx="6"/>
            <a:endCxn id="7277"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7290" name="Google Shape;7290;p77"/>
          <p:cNvCxnSpPr>
            <a:stCxn id="7286" idx="6"/>
            <a:endCxn id="7277"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7291" name="Google Shape;7291;p77"/>
          <p:cNvCxnSpPr>
            <a:stCxn id="7287" idx="6"/>
            <a:endCxn id="7277"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7292" name="Google Shape;7292;p77"/>
          <p:cNvCxnSpPr>
            <a:stCxn id="7285" idx="6"/>
            <a:endCxn id="7278"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7293" name="Google Shape;7293;p77"/>
          <p:cNvCxnSpPr>
            <a:stCxn id="7285" idx="6"/>
            <a:endCxn id="7279"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7294" name="Google Shape;7294;p77"/>
          <p:cNvCxnSpPr>
            <a:stCxn id="7285" idx="5"/>
            <a:endCxn id="7284"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7295" name="Google Shape;7295;p77"/>
          <p:cNvCxnSpPr>
            <a:stCxn id="7286" idx="6"/>
            <a:endCxn id="7278"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7296" name="Google Shape;7296;p77"/>
          <p:cNvCxnSpPr>
            <a:stCxn id="7286" idx="6"/>
            <a:endCxn id="7279"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7297" name="Google Shape;7297;p77"/>
          <p:cNvCxnSpPr>
            <a:stCxn id="7286" idx="6"/>
            <a:endCxn id="7284"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7298" name="Google Shape;7298;p77"/>
          <p:cNvCxnSpPr>
            <a:stCxn id="7287" idx="6"/>
            <a:endCxn id="7278"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7299" name="Google Shape;7299;p77"/>
          <p:cNvCxnSpPr>
            <a:stCxn id="7287" idx="6"/>
            <a:endCxn id="7279"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7300" name="Google Shape;7300;p77"/>
          <p:cNvCxnSpPr>
            <a:stCxn id="7287" idx="6"/>
            <a:endCxn id="7284"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7301" name="Google Shape;7301;p77"/>
          <p:cNvCxnSpPr>
            <a:stCxn id="7288" idx="6"/>
            <a:endCxn id="7302"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7303" name="Google Shape;7303;p77"/>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304" name="Google Shape;7304;p77"/>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7305" name="Google Shape;7305;p77"/>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7"/>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307" name="Google Shape;7307;p77"/>
          <p:cNvCxnSpPr>
            <a:stCxn id="7284" idx="6"/>
            <a:endCxn id="7288"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7308" name="Google Shape;7308;p77"/>
          <p:cNvCxnSpPr>
            <a:stCxn id="7279" idx="6"/>
            <a:endCxn id="7288"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7309" name="Google Shape;7309;p77"/>
          <p:cNvCxnSpPr>
            <a:stCxn id="7278" idx="6"/>
            <a:endCxn id="7288"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7310" name="Google Shape;7310;p77"/>
          <p:cNvCxnSpPr>
            <a:stCxn id="7277" idx="6"/>
            <a:endCxn id="7288"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7302" name="Google Shape;7302;p77"/>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311" name="Google Shape;7311;p77"/>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15"/>
        <p:cNvGrpSpPr/>
        <p:nvPr/>
      </p:nvGrpSpPr>
      <p:grpSpPr>
        <a:xfrm>
          <a:off x="0" y="0"/>
          <a:ext cx="0" cy="0"/>
          <a:chOff x="0" y="0"/>
          <a:chExt cx="0" cy="0"/>
        </a:xfrm>
      </p:grpSpPr>
      <p:sp>
        <p:nvSpPr>
          <p:cNvPr id="7316" name="Google Shape;7316;p78"/>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7317" name="Google Shape;7317;p78"/>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7318" name="Google Shape;7318;p78"/>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7319" name="Google Shape;7319;p78"/>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7320" name="Google Shape;7320;p78"/>
          <p:cNvCxnSpPr>
            <a:stCxn id="7319" idx="6"/>
            <a:endCxn id="7321"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7322" name="Google Shape;7322;p78"/>
          <p:cNvCxnSpPr>
            <a:stCxn id="7317" idx="6"/>
            <a:endCxn id="7319"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7323" name="Google Shape;7323;p78"/>
          <p:cNvCxnSpPr>
            <a:stCxn id="7316" idx="6"/>
            <a:endCxn id="7319"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7324" name="Google Shape;7324;p78"/>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7325" name="Google Shape;7325;p78"/>
          <p:cNvCxnSpPr>
            <a:stCxn id="7318" idx="3"/>
            <a:endCxn id="7316"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6" name="Google Shape;7326;p78"/>
          <p:cNvCxnSpPr>
            <a:stCxn id="7324" idx="3"/>
            <a:endCxn id="7317"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7" name="Google Shape;7327;p78"/>
          <p:cNvCxnSpPr>
            <a:stCxn id="7318" idx="3"/>
            <a:endCxn id="7317"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7328" name="Google Shape;7328;p78"/>
          <p:cNvCxnSpPr>
            <a:stCxn id="7324" idx="3"/>
            <a:endCxn id="7316"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7329" name="Google Shape;7329;p78"/>
          <p:cNvGrpSpPr/>
          <p:nvPr/>
        </p:nvGrpSpPr>
        <p:grpSpPr>
          <a:xfrm>
            <a:off x="1283000" y="2571753"/>
            <a:ext cx="6225127" cy="1733100"/>
            <a:chOff x="1283000" y="2571753"/>
            <a:chExt cx="6225127" cy="1733100"/>
          </a:xfrm>
        </p:grpSpPr>
        <p:sp>
          <p:nvSpPr>
            <p:cNvPr id="7330" name="Google Shape;7330;p78"/>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1" name="Google Shape;7331;p78"/>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2" name="Google Shape;7332;p78"/>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3" name="Google Shape;7333;p78"/>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4" name="Google Shape;7334;p78"/>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5" name="Google Shape;7335;p78"/>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6" name="Google Shape;7336;p78"/>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7" name="Google Shape;7337;p78"/>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8" name="Google Shape;7338;p78"/>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9" name="Google Shape;7339;p78"/>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0" name="Google Shape;7340;p78"/>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1" name="Google Shape;7341;p78"/>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2" name="Google Shape;7342;p78"/>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3" name="Google Shape;7343;p78"/>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4" name="Google Shape;7344;p78"/>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345" name="Google Shape;7345;p78"/>
            <p:cNvCxnSpPr>
              <a:stCxn id="7330" idx="6"/>
              <a:endCxn id="7333"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46" name="Google Shape;7346;p78"/>
            <p:cNvCxnSpPr>
              <a:stCxn id="7330" idx="6"/>
              <a:endCxn id="7334"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7" name="Google Shape;7347;p78"/>
            <p:cNvCxnSpPr>
              <a:endCxn id="7335"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48" name="Google Shape;7348;p78"/>
            <p:cNvCxnSpPr>
              <a:stCxn id="7331" idx="6"/>
              <a:endCxn id="7333"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9" name="Google Shape;7349;p78"/>
            <p:cNvCxnSpPr>
              <a:stCxn id="7331" idx="6"/>
              <a:endCxn id="7334"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0" name="Google Shape;7350;p78"/>
            <p:cNvCxnSpPr>
              <a:stCxn id="7331" idx="6"/>
              <a:endCxn id="7335"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51" name="Google Shape;7351;p78"/>
            <p:cNvCxnSpPr>
              <a:stCxn id="7332" idx="6"/>
              <a:endCxn id="7333"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2" name="Google Shape;7352;p78"/>
            <p:cNvCxnSpPr>
              <a:stCxn id="7332" idx="6"/>
              <a:endCxn id="7334"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53" name="Google Shape;7353;p78"/>
            <p:cNvCxnSpPr>
              <a:stCxn id="7332" idx="6"/>
              <a:endCxn id="7335"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4" name="Google Shape;7354;p78"/>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5" name="Google Shape;7355;p78"/>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6" name="Google Shape;7356;p78"/>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7" name="Google Shape;7357;p78"/>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8" name="Google Shape;7358;p78"/>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9" name="Google Shape;7359;p78"/>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0" name="Google Shape;7360;p78"/>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1" name="Google Shape;7361;p78"/>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62" name="Google Shape;7362;p78"/>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3" name="Google Shape;7363;p78"/>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4" name="Google Shape;7364;p78"/>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5" name="Google Shape;7365;p78"/>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6" name="Google Shape;7366;p78"/>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7" name="Google Shape;7367;p78"/>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8" name="Google Shape;7368;p78"/>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9" name="Google Shape;7369;p78"/>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0" name="Google Shape;7370;p78"/>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71" name="Google Shape;7371;p78"/>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2" name="Google Shape;7372;p78"/>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3" name="Google Shape;7373;p78"/>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4" name="Google Shape;7374;p78"/>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5" name="Google Shape;7375;p78"/>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6" name="Google Shape;7376;p78"/>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7" name="Google Shape;7377;p78"/>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78" name="Google Shape;7378;p78"/>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9" name="Google Shape;7379;p78"/>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0" name="Google Shape;7380;p78"/>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1" name="Google Shape;7381;p78"/>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2" name="Google Shape;7382;p78"/>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3" name="Google Shape;7383;p78"/>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4" name="Google Shape;7384;p78"/>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5" name="Google Shape;7385;p78"/>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6" name="Google Shape;7386;p78"/>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87" name="Google Shape;7387;p78"/>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8" name="Google Shape;7388;p78"/>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9" name="Google Shape;7389;p78"/>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7390" name="Google Shape;7390;p78"/>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391" name="Google Shape;7391;p78"/>
            <p:cNvCxnSpPr>
              <a:stCxn id="7342" idx="6"/>
              <a:endCxn id="7390"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7392" name="Google Shape;7392;p78"/>
            <p:cNvCxnSpPr>
              <a:stCxn id="7343" idx="6"/>
              <a:endCxn id="7390"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7393" name="Google Shape;7393;p78"/>
            <p:cNvCxnSpPr>
              <a:stCxn id="7344" idx="6"/>
              <a:endCxn id="7390"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7394" name="Google Shape;7394;p78"/>
            <p:cNvCxnSpPr>
              <a:stCxn id="7390"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7395" name="Google Shape;7395;p78"/>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7396" name="Google Shape;7396;p78"/>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7397" name="Google Shape;7397;p78"/>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7398" name="Google Shape;7398;p78"/>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02"/>
        <p:cNvGrpSpPr/>
        <p:nvPr/>
      </p:nvGrpSpPr>
      <p:grpSpPr>
        <a:xfrm>
          <a:off x="0" y="0"/>
          <a:ext cx="0" cy="0"/>
          <a:chOff x="0" y="0"/>
          <a:chExt cx="0" cy="0"/>
        </a:xfrm>
      </p:grpSpPr>
      <p:grpSp>
        <p:nvGrpSpPr>
          <p:cNvPr id="7403" name="Google Shape;7403;p79"/>
          <p:cNvGrpSpPr/>
          <p:nvPr/>
        </p:nvGrpSpPr>
        <p:grpSpPr>
          <a:xfrm>
            <a:off x="1949500" y="786025"/>
            <a:ext cx="5590500" cy="378900"/>
            <a:chOff x="954475" y="734775"/>
            <a:chExt cx="5590500" cy="378900"/>
          </a:xfrm>
        </p:grpSpPr>
        <p:sp>
          <p:nvSpPr>
            <p:cNvPr id="7404" name="Google Shape;7404;p79"/>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7405" name="Google Shape;7405;p79"/>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7406" name="Google Shape;7406;p79"/>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7407" name="Google Shape;7407;p79"/>
          <p:cNvGrpSpPr/>
          <p:nvPr/>
        </p:nvGrpSpPr>
        <p:grpSpPr>
          <a:xfrm>
            <a:off x="27550" y="2048825"/>
            <a:ext cx="2929595" cy="2543725"/>
            <a:chOff x="27550" y="1439225"/>
            <a:chExt cx="2929595" cy="2543725"/>
          </a:xfrm>
        </p:grpSpPr>
        <p:cxnSp>
          <p:nvCxnSpPr>
            <p:cNvPr id="7408" name="Google Shape;7408;p79"/>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09" name="Google Shape;7409;p79"/>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9"/>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9"/>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9"/>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9"/>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418" name="Google Shape;7418;p79"/>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419" name="Google Shape;7419;p79"/>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7420" name="Google Shape;7420;p79"/>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21" name="Google Shape;7421;p79"/>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9"/>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9"/>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9"/>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9"/>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9"/>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9"/>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9"/>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9"/>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9"/>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9"/>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9"/>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9"/>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9"/>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9"/>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9"/>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9"/>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9"/>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79"/>
          <p:cNvGrpSpPr/>
          <p:nvPr/>
        </p:nvGrpSpPr>
        <p:grpSpPr>
          <a:xfrm>
            <a:off x="3075550" y="2048825"/>
            <a:ext cx="2929595" cy="2543725"/>
            <a:chOff x="2846950" y="1439225"/>
            <a:chExt cx="2929595" cy="2543725"/>
          </a:xfrm>
        </p:grpSpPr>
        <p:cxnSp>
          <p:nvCxnSpPr>
            <p:cNvPr id="7468" name="Google Shape;7468;p79"/>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69" name="Google Shape;7469;p79"/>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9"/>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478" name="Google Shape;7478;p79"/>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479" name="Google Shape;7479;p79"/>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80" name="Google Shape;7480;p79"/>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9"/>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9"/>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9"/>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9"/>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9"/>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9"/>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9"/>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9"/>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9"/>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9"/>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9"/>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9"/>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9"/>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9"/>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4" name="Google Shape;7524;p79"/>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7525" name="Google Shape;7525;p79"/>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9"/>
          <p:cNvGrpSpPr/>
          <p:nvPr/>
        </p:nvGrpSpPr>
        <p:grpSpPr>
          <a:xfrm>
            <a:off x="6123550" y="2048825"/>
            <a:ext cx="2929595" cy="2543725"/>
            <a:chOff x="5666350" y="1439225"/>
            <a:chExt cx="2929595" cy="2543725"/>
          </a:xfrm>
        </p:grpSpPr>
        <p:cxnSp>
          <p:nvCxnSpPr>
            <p:cNvPr id="7527" name="Google Shape;7527;p79"/>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528" name="Google Shape;7528;p79"/>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9"/>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9"/>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537" name="Google Shape;7537;p79"/>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538" name="Google Shape;7538;p79"/>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539" name="Google Shape;7539;p79"/>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9"/>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9"/>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9"/>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9"/>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9"/>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9"/>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9"/>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9"/>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9"/>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9"/>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9"/>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9"/>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9"/>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5" name="Google Shape;7585;p79"/>
            <p:cNvCxnSpPr>
              <a:endCxn id="7548"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7586" name="Google Shape;7586;p79"/>
            <p:cNvCxnSpPr>
              <a:stCxn id="7548" idx="4"/>
              <a:endCxn id="7563"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7587" name="Google Shape;7587;p79"/>
            <p:cNvCxnSpPr>
              <a:stCxn id="7563" idx="6"/>
              <a:endCxn id="7561"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7588" name="Google Shape;7588;p79"/>
            <p:cNvCxnSpPr>
              <a:stCxn id="7561" idx="5"/>
              <a:endCxn id="7567"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7589" name="Google Shape;7589;p79"/>
            <p:cNvCxnSpPr>
              <a:stCxn id="7567"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7590" name="Google Shape;7590;p79"/>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7591" name="Google Shape;7591;p79"/>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7592" name="Google Shape;7592;p79"/>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7593" name="Google Shape;7593;p79"/>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97"/>
        <p:cNvGrpSpPr/>
        <p:nvPr/>
      </p:nvGrpSpPr>
      <p:grpSpPr>
        <a:xfrm>
          <a:off x="0" y="0"/>
          <a:ext cx="0" cy="0"/>
          <a:chOff x="0" y="0"/>
          <a:chExt cx="0" cy="0"/>
        </a:xfrm>
      </p:grpSpPr>
      <p:grpSp>
        <p:nvGrpSpPr>
          <p:cNvPr id="7598" name="Google Shape;7598;p80"/>
          <p:cNvGrpSpPr/>
          <p:nvPr/>
        </p:nvGrpSpPr>
        <p:grpSpPr>
          <a:xfrm>
            <a:off x="216200" y="209553"/>
            <a:ext cx="6225127" cy="1733100"/>
            <a:chOff x="1283000" y="2571753"/>
            <a:chExt cx="6225127" cy="1733100"/>
          </a:xfrm>
        </p:grpSpPr>
        <p:sp>
          <p:nvSpPr>
            <p:cNvPr id="7599" name="Google Shape;7599;p80"/>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0" name="Google Shape;7600;p80"/>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1" name="Google Shape;7601;p80"/>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2" name="Google Shape;7602;p80"/>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3" name="Google Shape;7603;p80"/>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4" name="Google Shape;7604;p80"/>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5" name="Google Shape;7605;p80"/>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6" name="Google Shape;7606;p80"/>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7" name="Google Shape;7607;p80"/>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8" name="Google Shape;7608;p80"/>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9" name="Google Shape;7609;p80"/>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0" name="Google Shape;7610;p80"/>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1" name="Google Shape;7611;p80"/>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2" name="Google Shape;7612;p80"/>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3" name="Google Shape;7613;p80"/>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614" name="Google Shape;7614;p80"/>
            <p:cNvCxnSpPr>
              <a:stCxn id="7599" idx="6"/>
              <a:endCxn id="7602"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5" name="Google Shape;7615;p80"/>
            <p:cNvCxnSpPr>
              <a:stCxn id="7599" idx="6"/>
              <a:endCxn id="7603"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7616" name="Google Shape;7616;p80"/>
            <p:cNvCxnSpPr>
              <a:stCxn id="7600" idx="6"/>
              <a:endCxn id="7602"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17" name="Google Shape;7617;p80"/>
            <p:cNvCxnSpPr>
              <a:stCxn id="7600" idx="6"/>
              <a:endCxn id="7603"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8" name="Google Shape;7618;p80"/>
            <p:cNvCxnSpPr>
              <a:stCxn id="7600" idx="6"/>
              <a:endCxn id="7604"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7619" name="Google Shape;7619;p80"/>
            <p:cNvCxnSpPr>
              <a:stCxn id="7601" idx="6"/>
              <a:endCxn id="7602"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0" name="Google Shape;7620;p80"/>
            <p:cNvCxnSpPr>
              <a:stCxn id="7601" idx="6"/>
              <a:endCxn id="7603"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1" name="Google Shape;7621;p80"/>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22" name="Google Shape;7622;p80"/>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23" name="Google Shape;7623;p80"/>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4" name="Google Shape;7624;p80"/>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25" name="Google Shape;7625;p80"/>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26" name="Google Shape;7626;p80"/>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7" name="Google Shape;7627;p80"/>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7628" name="Google Shape;7628;p80"/>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7629" name="Google Shape;7629;p80"/>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0" name="Google Shape;7630;p80"/>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1" name="Google Shape;7631;p80"/>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32" name="Google Shape;7632;p80"/>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33" name="Google Shape;7633;p80"/>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7634" name="Google Shape;7634;p80"/>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5" name="Google Shape;7635;p80"/>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6" name="Google Shape;7636;p80"/>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7637" name="Google Shape;7637;p80"/>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8" name="Google Shape;7638;p80"/>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9" name="Google Shape;7639;p80"/>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40" name="Google Shape;7640;p80"/>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41" name="Google Shape;7641;p80"/>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42" name="Google Shape;7642;p80"/>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43" name="Google Shape;7643;p80"/>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4" name="Google Shape;7644;p80"/>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5" name="Google Shape;7645;p80"/>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46" name="Google Shape;7646;p80"/>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7" name="Google Shape;7647;p80"/>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8" name="Google Shape;7648;p80"/>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9" name="Google Shape;7649;p80"/>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0" name="Google Shape;7650;p80"/>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1" name="Google Shape;7651;p80"/>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2" name="Google Shape;7652;p80"/>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53" name="Google Shape;7653;p80"/>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4" name="Google Shape;7654;p80"/>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5" name="Google Shape;7655;p80"/>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6" name="Google Shape;7656;p80"/>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7657" name="Google Shape;7657;p80"/>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658" name="Google Shape;7658;p80"/>
            <p:cNvCxnSpPr>
              <a:stCxn id="7611" idx="6"/>
              <a:endCxn id="7657"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7659" name="Google Shape;7659;p80"/>
            <p:cNvCxnSpPr>
              <a:stCxn id="7612" idx="6"/>
              <a:endCxn id="7657"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7660" name="Google Shape;7660;p80"/>
            <p:cNvCxnSpPr>
              <a:stCxn id="7613" idx="6"/>
              <a:endCxn id="7657"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7661" name="Google Shape;7661;p80"/>
            <p:cNvCxnSpPr>
              <a:stCxn id="7657"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7662" name="Google Shape;7662;p80"/>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7663" name="Google Shape;7663;p80"/>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7664" name="Google Shape;7664;p80"/>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7665" name="Google Shape;7665;p80"/>
            <p:cNvCxnSpPr>
              <a:endCxn id="7604"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66" name="Google Shape;7666;p80"/>
            <p:cNvCxnSpPr>
              <a:stCxn id="7601" idx="6"/>
              <a:endCxn id="7604"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7667" name="Google Shape;7667;p80"/>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7668" name="Google Shape;7668;p80"/>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7669" name="Google Shape;7669;p80"/>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0"/>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0"/>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0"/>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0"/>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0"/>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0"/>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676" name="Google Shape;7676;p80"/>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677" name="Google Shape;7677;p80"/>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7678" name="Google Shape;7678;p80"/>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0"/>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0"/>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0"/>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0"/>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0"/>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0"/>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0"/>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0"/>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0"/>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0"/>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0"/>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0"/>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0"/>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0"/>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0"/>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0"/>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0"/>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0"/>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0"/>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0"/>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0"/>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0"/>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0"/>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0"/>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0"/>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0"/>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0"/>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0"/>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0"/>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0"/>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0"/>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0"/>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0"/>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0"/>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0"/>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0"/>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0"/>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0"/>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7" name="Google Shape;7717;p80"/>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7718" name="Google Shape;7718;p80"/>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7719" name="Google Shape;7719;p80"/>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7720" name="Google Shape;7720;p80"/>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7721" name="Google Shape;7721;p80"/>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7722" name="Google Shape;7722;p80"/>
          <p:cNvGrpSpPr/>
          <p:nvPr/>
        </p:nvGrpSpPr>
        <p:grpSpPr>
          <a:xfrm>
            <a:off x="4732470" y="2728665"/>
            <a:ext cx="1828800" cy="1828800"/>
            <a:chOff x="3185745" y="2892265"/>
            <a:chExt cx="1828800" cy="1828800"/>
          </a:xfrm>
        </p:grpSpPr>
        <p:cxnSp>
          <p:nvCxnSpPr>
            <p:cNvPr id="7723" name="Google Shape;7723;p80"/>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7724" name="Google Shape;7724;p80"/>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7725" name="Google Shape;7725;p80"/>
          <p:cNvGrpSpPr/>
          <p:nvPr/>
        </p:nvGrpSpPr>
        <p:grpSpPr>
          <a:xfrm>
            <a:off x="5100981" y="3145578"/>
            <a:ext cx="1091794" cy="995004"/>
            <a:chOff x="3376256" y="3069614"/>
            <a:chExt cx="1455725" cy="1573875"/>
          </a:xfrm>
        </p:grpSpPr>
        <p:sp>
          <p:nvSpPr>
            <p:cNvPr id="7726" name="Google Shape;7726;p80"/>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0"/>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0"/>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0"/>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0"/>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0"/>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0"/>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0"/>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0"/>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0"/>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0"/>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0"/>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0"/>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0"/>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0"/>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0"/>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0"/>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0"/>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0"/>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0"/>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0"/>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0"/>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0"/>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0"/>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0"/>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0"/>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0"/>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0"/>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0"/>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7772" name="Google Shape;7772;p80"/>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7774" name="Google Shape;7774;p80"/>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7776" name="Google Shape;7776;p80"/>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7777" name="Google Shape;7777;p80"/>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7778" name="Google Shape;7778;p80"/>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82"/>
        <p:cNvGrpSpPr/>
        <p:nvPr/>
      </p:nvGrpSpPr>
      <p:grpSpPr>
        <a:xfrm>
          <a:off x="0" y="0"/>
          <a:ext cx="0" cy="0"/>
          <a:chOff x="0" y="0"/>
          <a:chExt cx="0" cy="0"/>
        </a:xfrm>
      </p:grpSpPr>
      <p:cxnSp>
        <p:nvCxnSpPr>
          <p:cNvPr id="7783" name="Google Shape;7783;p81"/>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7784" name="Google Shape;7784;p81"/>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785" name="Google Shape;7785;p81"/>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7786" name="Google Shape;7786;p81"/>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7" name="Google Shape;7787;p81"/>
          <p:cNvCxnSpPr>
            <a:stCxn id="7786" idx="2"/>
            <a:endCxn id="7786"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7788" name="Google Shape;7788;p81"/>
          <p:cNvGrpSpPr/>
          <p:nvPr/>
        </p:nvGrpSpPr>
        <p:grpSpPr>
          <a:xfrm>
            <a:off x="3272050" y="278965"/>
            <a:ext cx="1539900" cy="1307700"/>
            <a:chOff x="3642775" y="181165"/>
            <a:chExt cx="1539900" cy="1307700"/>
          </a:xfrm>
        </p:grpSpPr>
        <p:cxnSp>
          <p:nvCxnSpPr>
            <p:cNvPr id="7789" name="Google Shape;7789;p81"/>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790" name="Google Shape;7790;p81"/>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7791" name="Google Shape;7791;p81"/>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1"/>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1"/>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81"/>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795" name="Google Shape;7795;p81"/>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796" name="Google Shape;7796;p81"/>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797" name="Google Shape;7797;p81"/>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7798" name="Google Shape;7798;p81"/>
          <p:cNvGrpSpPr/>
          <p:nvPr/>
        </p:nvGrpSpPr>
        <p:grpSpPr>
          <a:xfrm>
            <a:off x="987300" y="2793600"/>
            <a:ext cx="2014982" cy="2263650"/>
            <a:chOff x="758700" y="2412600"/>
            <a:chExt cx="2014982" cy="2263650"/>
          </a:xfrm>
        </p:grpSpPr>
        <p:grpSp>
          <p:nvGrpSpPr>
            <p:cNvPr id="7799" name="Google Shape;7799;p81"/>
            <p:cNvGrpSpPr/>
            <p:nvPr/>
          </p:nvGrpSpPr>
          <p:grpSpPr>
            <a:xfrm>
              <a:off x="778832" y="2481240"/>
              <a:ext cx="1994850" cy="1972060"/>
              <a:chOff x="777650" y="2639865"/>
              <a:chExt cx="1994850" cy="1972060"/>
            </a:xfrm>
          </p:grpSpPr>
          <p:cxnSp>
            <p:nvCxnSpPr>
              <p:cNvPr id="7800" name="Google Shape;7800;p81"/>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7801" name="Google Shape;7801;p81"/>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802" name="Google Shape;7802;p81"/>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7803" name="Google Shape;7803;p81"/>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4" name="Google Shape;7804;p81"/>
            <p:cNvCxnSpPr>
              <a:stCxn id="7803" idx="2"/>
              <a:endCxn id="7803"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7805" name="Google Shape;7805;p81"/>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06" name="Google Shape;7806;p81"/>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807" name="Google Shape;7807;p81"/>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7808" name="Google Shape;7808;p81"/>
          <p:cNvGrpSpPr/>
          <p:nvPr/>
        </p:nvGrpSpPr>
        <p:grpSpPr>
          <a:xfrm>
            <a:off x="3258763" y="2862250"/>
            <a:ext cx="1934988" cy="1580500"/>
            <a:chOff x="2953963" y="2709850"/>
            <a:chExt cx="1934988" cy="1580500"/>
          </a:xfrm>
        </p:grpSpPr>
        <p:grpSp>
          <p:nvGrpSpPr>
            <p:cNvPr id="7809" name="Google Shape;7809;p81"/>
            <p:cNvGrpSpPr/>
            <p:nvPr/>
          </p:nvGrpSpPr>
          <p:grpSpPr>
            <a:xfrm>
              <a:off x="3361188" y="2717365"/>
              <a:ext cx="1463108" cy="1307700"/>
              <a:chOff x="3655713" y="257365"/>
              <a:chExt cx="1463108" cy="1307700"/>
            </a:xfrm>
          </p:grpSpPr>
          <p:cxnSp>
            <p:nvCxnSpPr>
              <p:cNvPr id="7810" name="Google Shape;7810;p81"/>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811" name="Google Shape;7811;p81"/>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7812" name="Google Shape;7812;p81"/>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1"/>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1"/>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1"/>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16" name="Google Shape;7816;p81"/>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7817" name="Google Shape;7817;p81"/>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818" name="Google Shape;7818;p81"/>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7819" name="Google Shape;7819;p81"/>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7820" name="Google Shape;7820;p81"/>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7821" name="Google Shape;7821;p81"/>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7822" name="Google Shape;7822;p81"/>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7823" name="Google Shape;7823;p81"/>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7824" name="Google Shape;7824;p81"/>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7825" name="Google Shape;7825;p81"/>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7826" name="Google Shape;7826;p81"/>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7827" name="Google Shape;7827;p81"/>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7828" name="Google Shape;7828;p81"/>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7829" name="Google Shape;7829;p81"/>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3"/>
        <p:cNvGrpSpPr/>
        <p:nvPr/>
      </p:nvGrpSpPr>
      <p:grpSpPr>
        <a:xfrm>
          <a:off x="0" y="0"/>
          <a:ext cx="0" cy="0"/>
          <a:chOff x="0" y="0"/>
          <a:chExt cx="0" cy="0"/>
        </a:xfrm>
      </p:grpSpPr>
      <p:sp>
        <p:nvSpPr>
          <p:cNvPr id="7834" name="Google Shape;7834;p82"/>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35" name="Google Shape;7835;p82"/>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36" name="Google Shape;7836;p82"/>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7837" name="Google Shape;7837;p82"/>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838" name="Google Shape;7838;p82"/>
          <p:cNvCxnSpPr>
            <a:stCxn id="7837"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7839" name="Google Shape;7839;p82"/>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7840" name="Google Shape;7840;p82"/>
          <p:cNvGrpSpPr/>
          <p:nvPr/>
        </p:nvGrpSpPr>
        <p:grpSpPr>
          <a:xfrm>
            <a:off x="1432449" y="496407"/>
            <a:ext cx="462868" cy="954948"/>
            <a:chOff x="837658" y="496313"/>
            <a:chExt cx="1057500" cy="954948"/>
          </a:xfrm>
        </p:grpSpPr>
        <p:cxnSp>
          <p:nvCxnSpPr>
            <p:cNvPr id="7841" name="Google Shape;7841;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2" name="Google Shape;7842;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3" name="Google Shape;7843;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4" name="Google Shape;7844;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7845" name="Google Shape;7845;p82"/>
          <p:cNvGrpSpPr/>
          <p:nvPr/>
        </p:nvGrpSpPr>
        <p:grpSpPr>
          <a:xfrm>
            <a:off x="2428836" y="496407"/>
            <a:ext cx="480634" cy="954948"/>
            <a:chOff x="837658" y="496313"/>
            <a:chExt cx="1057500" cy="954948"/>
          </a:xfrm>
        </p:grpSpPr>
        <p:cxnSp>
          <p:nvCxnSpPr>
            <p:cNvPr id="7846" name="Google Shape;784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7" name="Google Shape;784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8" name="Google Shape;784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9" name="Google Shape;784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50" name="Google Shape;7850;p82"/>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51" name="Google Shape;7851;p82"/>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7852" name="Google Shape;7852;p82"/>
          <p:cNvGrpSpPr/>
          <p:nvPr/>
        </p:nvGrpSpPr>
        <p:grpSpPr>
          <a:xfrm>
            <a:off x="3392636" y="494082"/>
            <a:ext cx="480634" cy="954948"/>
            <a:chOff x="837658" y="496313"/>
            <a:chExt cx="1057500" cy="954948"/>
          </a:xfrm>
        </p:grpSpPr>
        <p:cxnSp>
          <p:nvCxnSpPr>
            <p:cNvPr id="7853" name="Google Shape;7853;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54" name="Google Shape;7854;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55" name="Google Shape;7855;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56" name="Google Shape;7856;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7857" name="Google Shape;7857;p82"/>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7858" name="Google Shape;7858;p82"/>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59" name="Google Shape;7859;p82"/>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7860" name="Google Shape;7860;p82"/>
          <p:cNvGrpSpPr/>
          <p:nvPr/>
        </p:nvGrpSpPr>
        <p:grpSpPr>
          <a:xfrm>
            <a:off x="4156024" y="489275"/>
            <a:ext cx="462868" cy="954948"/>
            <a:chOff x="837658" y="496313"/>
            <a:chExt cx="1057500" cy="954948"/>
          </a:xfrm>
        </p:grpSpPr>
        <p:cxnSp>
          <p:nvCxnSpPr>
            <p:cNvPr id="7861" name="Google Shape;7861;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62" name="Google Shape;7862;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63" name="Google Shape;7863;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64" name="Google Shape;7864;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7865" name="Google Shape;7865;p82"/>
          <p:cNvGrpSpPr/>
          <p:nvPr/>
        </p:nvGrpSpPr>
        <p:grpSpPr>
          <a:xfrm>
            <a:off x="5152411" y="489275"/>
            <a:ext cx="480634" cy="954948"/>
            <a:chOff x="837658" y="496313"/>
            <a:chExt cx="1057500" cy="954948"/>
          </a:xfrm>
        </p:grpSpPr>
        <p:cxnSp>
          <p:nvCxnSpPr>
            <p:cNvPr id="7866" name="Google Shape;786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67" name="Google Shape;786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68" name="Google Shape;786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69" name="Google Shape;786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70" name="Google Shape;7870;p82"/>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71" name="Google Shape;7871;p82"/>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872" name="Google Shape;7872;p82"/>
          <p:cNvCxnSpPr>
            <a:stCxn id="7870" idx="6"/>
            <a:endCxn id="7837"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7873" name="Google Shape;7873;p82"/>
          <p:cNvCxnSpPr>
            <a:stCxn id="7871" idx="6"/>
            <a:endCxn id="7837"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7874" name="Google Shape;7874;p82"/>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7875" name="Google Shape;7875;p82"/>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7876" name="Google Shape;7876;p82"/>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7877" name="Google Shape;7877;p82"/>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7878" name="Google Shape;7878;p82"/>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7879" name="Google Shape;7879;p82"/>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2"/>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2"/>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2"/>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2"/>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7884" name="Google Shape;7884;p82"/>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7885" name="Google Shape;7885;p82"/>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7886" name="Google Shape;7886;p82"/>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7887" name="Google Shape;7887;p82"/>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7888" name="Google Shape;7888;p82"/>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92"/>
        <p:cNvGrpSpPr/>
        <p:nvPr/>
      </p:nvGrpSpPr>
      <p:grpSpPr>
        <a:xfrm>
          <a:off x="0" y="0"/>
          <a:ext cx="0" cy="0"/>
          <a:chOff x="0" y="0"/>
          <a:chExt cx="0" cy="0"/>
        </a:xfrm>
      </p:grpSpPr>
      <p:pic>
        <p:nvPicPr>
          <p:cNvPr id="7893" name="Google Shape;7893;p83"/>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7894" name="Google Shape;7894;p83"/>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7895" name="Google Shape;7895;p83"/>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7896" name="Google Shape;7896;p83"/>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897" name="Google Shape;7897;p83"/>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99" name="Google Shape;7899;p83"/>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900" name="Google Shape;7900;p83"/>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02" name="Google Shape;7902;p83"/>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03" name="Google Shape;7903;p83"/>
          <p:cNvGrpSpPr/>
          <p:nvPr/>
        </p:nvGrpSpPr>
        <p:grpSpPr>
          <a:xfrm>
            <a:off x="929750" y="3838435"/>
            <a:ext cx="829460" cy="867165"/>
            <a:chOff x="853550" y="3838435"/>
            <a:chExt cx="829460" cy="867165"/>
          </a:xfrm>
        </p:grpSpPr>
        <p:cxnSp>
          <p:nvCxnSpPr>
            <p:cNvPr id="7904" name="Google Shape;7904;p83"/>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7905" name="Google Shape;7905;p83"/>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6" name="Google Shape;7906;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7" name="Google Shape;7907;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8" name="Google Shape;7908;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09" name="Google Shape;7909;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10" name="Google Shape;7910;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1" name="Google Shape;7911;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2" name="Google Shape;7912;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3" name="Google Shape;7913;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4" name="Google Shape;7914;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15" name="Google Shape;7915;p83"/>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7916" name="Google Shape;7916;p83"/>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7917" name="Google Shape;7917;p83"/>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7918" name="Google Shape;7918;p83"/>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919" name="Google Shape;7919;p83"/>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3"/>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921" name="Google Shape;7921;p83"/>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922" name="Google Shape;7922;p83"/>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24" name="Google Shape;7924;p83"/>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25" name="Google Shape;7925;p83"/>
          <p:cNvGrpSpPr/>
          <p:nvPr/>
        </p:nvGrpSpPr>
        <p:grpSpPr>
          <a:xfrm rot="6975666">
            <a:off x="4489084" y="3247977"/>
            <a:ext cx="750796" cy="767793"/>
            <a:chOff x="997923" y="3838435"/>
            <a:chExt cx="685087" cy="833107"/>
          </a:xfrm>
        </p:grpSpPr>
        <p:cxnSp>
          <p:nvCxnSpPr>
            <p:cNvPr id="7926" name="Google Shape;7926;p83"/>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7927" name="Google Shape;7927;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8" name="Google Shape;7928;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9" name="Google Shape;7929;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0" name="Google Shape;7930;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31" name="Google Shape;7931;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2" name="Google Shape;7932;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3" name="Google Shape;7933;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4" name="Google Shape;7934;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5" name="Google Shape;7935;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36" name="Google Shape;7936;p83"/>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7937" name="Google Shape;7937;p83"/>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7938" name="Google Shape;7938;p83"/>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42"/>
        <p:cNvGrpSpPr/>
        <p:nvPr/>
      </p:nvGrpSpPr>
      <p:grpSpPr>
        <a:xfrm>
          <a:off x="0" y="0"/>
          <a:ext cx="0" cy="0"/>
          <a:chOff x="0" y="0"/>
          <a:chExt cx="0" cy="0"/>
        </a:xfrm>
      </p:grpSpPr>
      <p:grpSp>
        <p:nvGrpSpPr>
          <p:cNvPr id="7943" name="Google Shape;7943;p84"/>
          <p:cNvGrpSpPr/>
          <p:nvPr/>
        </p:nvGrpSpPr>
        <p:grpSpPr>
          <a:xfrm>
            <a:off x="1210975" y="1309278"/>
            <a:ext cx="6907150" cy="1733100"/>
            <a:chOff x="521000" y="285753"/>
            <a:chExt cx="6907150" cy="1733100"/>
          </a:xfrm>
        </p:grpSpPr>
        <p:grpSp>
          <p:nvGrpSpPr>
            <p:cNvPr id="7944" name="Google Shape;7944;p84"/>
            <p:cNvGrpSpPr/>
            <p:nvPr/>
          </p:nvGrpSpPr>
          <p:grpSpPr>
            <a:xfrm>
              <a:off x="521000" y="285753"/>
              <a:ext cx="6372277" cy="1733100"/>
              <a:chOff x="521000" y="285753"/>
              <a:chExt cx="6372277" cy="1733100"/>
            </a:xfrm>
          </p:grpSpPr>
          <p:sp>
            <p:nvSpPr>
              <p:cNvPr id="7945" name="Google Shape;7945;p84"/>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6" name="Google Shape;7946;p84"/>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7" name="Google Shape;7947;p84"/>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8" name="Google Shape;7948;p84"/>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9" name="Google Shape;7949;p84"/>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0" name="Google Shape;7950;p84"/>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1" name="Google Shape;7951;p84"/>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2" name="Google Shape;7952;p84"/>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3" name="Google Shape;7953;p84"/>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4" name="Google Shape;7954;p84"/>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5" name="Google Shape;7955;p84"/>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6" name="Google Shape;7956;p84"/>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957" name="Google Shape;7957;p84"/>
              <p:cNvCxnSpPr>
                <a:stCxn id="7945" idx="6"/>
                <a:endCxn id="7948"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58" name="Google Shape;7958;p84"/>
              <p:cNvCxnSpPr>
                <a:stCxn id="7945" idx="6"/>
                <a:endCxn id="7949"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7959" name="Google Shape;7959;p84"/>
              <p:cNvCxnSpPr>
                <a:endCxn id="7950"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0" name="Google Shape;7960;p84"/>
              <p:cNvCxnSpPr>
                <a:stCxn id="7946" idx="6"/>
                <a:endCxn id="7948"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61" name="Google Shape;7961;p84"/>
              <p:cNvCxnSpPr>
                <a:stCxn id="7946" idx="6"/>
                <a:endCxn id="7949"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2" name="Google Shape;7962;p84"/>
              <p:cNvCxnSpPr>
                <a:stCxn id="7946" idx="6"/>
                <a:endCxn id="7950"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63" name="Google Shape;7963;p84"/>
              <p:cNvCxnSpPr>
                <a:stCxn id="7947" idx="6"/>
                <a:endCxn id="7948"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4" name="Google Shape;7964;p84"/>
              <p:cNvCxnSpPr>
                <a:stCxn id="7947" idx="6"/>
                <a:endCxn id="7949"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65" name="Google Shape;7965;p84"/>
              <p:cNvCxnSpPr>
                <a:stCxn id="7947" idx="6"/>
                <a:endCxn id="7950"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6" name="Google Shape;7966;p84"/>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67" name="Google Shape;7967;p84"/>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68" name="Google Shape;7968;p84"/>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69" name="Google Shape;7969;p84"/>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0" name="Google Shape;7970;p84"/>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1" name="Google Shape;7971;p84"/>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72" name="Google Shape;7972;p84"/>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73" name="Google Shape;7973;p84"/>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74" name="Google Shape;7974;p84"/>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5" name="Google Shape;7975;p84"/>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6" name="Google Shape;7976;p84"/>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7" name="Google Shape;7977;p84"/>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78" name="Google Shape;7978;p84"/>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9" name="Google Shape;7979;p84"/>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0" name="Google Shape;7980;p84"/>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81" name="Google Shape;7981;p84"/>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82" name="Google Shape;7982;p84"/>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83" name="Google Shape;7983;p84"/>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4" name="Google Shape;7984;p84"/>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5" name="Google Shape;7985;p84"/>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6" name="Google Shape;7986;p84"/>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87" name="Google Shape;7987;p84"/>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8" name="Google Shape;7988;p84"/>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9" name="Google Shape;7989;p84"/>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0" name="Google Shape;7990;p84"/>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1" name="Google Shape;7991;p84"/>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92" name="Google Shape;7992;p84"/>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3" name="Google Shape;7993;p84"/>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4" name="Google Shape;7994;p84"/>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5" name="Google Shape;7995;p84"/>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6" name="Google Shape;7996;p84"/>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7" name="Google Shape;7997;p84"/>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8" name="Google Shape;7998;p84"/>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9" name="Google Shape;7999;p84"/>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8000" name="Google Shape;8000;p84"/>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8001" name="Google Shape;8001;p84"/>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8002" name="Google Shape;8002;p84"/>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8003" name="Google Shape;8003;p84"/>
              <p:cNvCxnSpPr>
                <a:stCxn id="7954" idx="6"/>
                <a:endCxn id="8002"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04" name="Google Shape;8004;p84"/>
              <p:cNvCxnSpPr>
                <a:stCxn id="7955" idx="6"/>
                <a:endCxn id="8002"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8005" name="Google Shape;8005;p84"/>
              <p:cNvCxnSpPr>
                <a:stCxn id="8002"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8006" name="Google Shape;8006;p84"/>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8007" name="Google Shape;8007;p84"/>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8008" name="Google Shape;8008;p84"/>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8009" name="Google Shape;8009;p84"/>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8010" name="Google Shape;8010;p84"/>
              <p:cNvCxnSpPr>
                <a:stCxn id="7954" idx="6"/>
                <a:endCxn id="8009"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8011" name="Google Shape;8011;p84"/>
              <p:cNvCxnSpPr>
                <a:stCxn id="7955" idx="6"/>
                <a:endCxn id="8009"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12" name="Google Shape;8012;p84"/>
              <p:cNvCxnSpPr>
                <a:stCxn id="7956" idx="6"/>
                <a:endCxn id="8009"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8013" name="Google Shape;8013;p84"/>
              <p:cNvCxnSpPr>
                <a:stCxn id="7956" idx="6"/>
                <a:endCxn id="8002"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8014" name="Google Shape;8014;p84"/>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8015" name="Google Shape;8015;p84"/>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8016" name="Google Shape;8016;p84"/>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8017" name="Google Shape;8017;p84"/>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8018" name="Google Shape;8018;p84"/>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22"/>
        <p:cNvGrpSpPr/>
        <p:nvPr/>
      </p:nvGrpSpPr>
      <p:grpSpPr>
        <a:xfrm>
          <a:off x="0" y="0"/>
          <a:ext cx="0" cy="0"/>
          <a:chOff x="0" y="0"/>
          <a:chExt cx="0" cy="0"/>
        </a:xfrm>
      </p:grpSpPr>
      <p:sp>
        <p:nvSpPr>
          <p:cNvPr id="8023" name="Google Shape;8023;p85"/>
          <p:cNvSpPr txBox="1"/>
          <p:nvPr/>
        </p:nvSpPr>
        <p:spPr>
          <a:xfrm rot="-2700000">
            <a:off x="6181683" y="4024005"/>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8024" name="Google Shape;8024;p85"/>
          <p:cNvSpPr txBox="1"/>
          <p:nvPr/>
        </p:nvSpPr>
        <p:spPr>
          <a:xfrm>
            <a:off x="6588597" y="3415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25" name="Google Shape;8025;p85"/>
          <p:cNvSpPr txBox="1"/>
          <p:nvPr/>
        </p:nvSpPr>
        <p:spPr>
          <a:xfrm>
            <a:off x="6588597" y="3311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26" name="Google Shape;8026;p85"/>
          <p:cNvSpPr txBox="1"/>
          <p:nvPr/>
        </p:nvSpPr>
        <p:spPr>
          <a:xfrm>
            <a:off x="7683229" y="1818030"/>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027" name="Google Shape;8027;p85"/>
          <p:cNvSpPr/>
          <p:nvPr/>
        </p:nvSpPr>
        <p:spPr>
          <a:xfrm>
            <a:off x="7699004" y="1302630"/>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8028" name="Google Shape;8028;p85"/>
          <p:cNvSpPr txBox="1"/>
          <p:nvPr/>
        </p:nvSpPr>
        <p:spPr>
          <a:xfrm>
            <a:off x="6670459" y="149276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29" name="Google Shape;8029;p85"/>
          <p:cNvSpPr txBox="1"/>
          <p:nvPr/>
        </p:nvSpPr>
        <p:spPr>
          <a:xfrm>
            <a:off x="6670459" y="198848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0" name="Google Shape;8030;p85"/>
          <p:cNvSpPr txBox="1"/>
          <p:nvPr/>
        </p:nvSpPr>
        <p:spPr>
          <a:xfrm>
            <a:off x="6670459" y="224131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1" name="Google Shape;8031;p85"/>
          <p:cNvSpPr txBox="1"/>
          <p:nvPr/>
        </p:nvSpPr>
        <p:spPr>
          <a:xfrm>
            <a:off x="6670459" y="24841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2" name="Google Shape;8032;p85"/>
          <p:cNvSpPr txBox="1"/>
          <p:nvPr/>
        </p:nvSpPr>
        <p:spPr>
          <a:xfrm>
            <a:off x="6670459" y="2739030"/>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3" name="Google Shape;8033;p85"/>
          <p:cNvSpPr txBox="1"/>
          <p:nvPr/>
        </p:nvSpPr>
        <p:spPr>
          <a:xfrm>
            <a:off x="6670459" y="29798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4" name="Google Shape;8034;p85"/>
          <p:cNvSpPr txBox="1"/>
          <p:nvPr/>
        </p:nvSpPr>
        <p:spPr>
          <a:xfrm>
            <a:off x="2142350" y="902813"/>
            <a:ext cx="684900" cy="246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Time slice</a:t>
            </a:r>
            <a:endParaRPr sz="800">
              <a:solidFill>
                <a:schemeClr val="dk1"/>
              </a:solidFill>
              <a:latin typeface="Times New Roman"/>
              <a:ea typeface="Times New Roman"/>
              <a:cs typeface="Times New Roman"/>
              <a:sym typeface="Times New Roman"/>
            </a:endParaRPr>
          </a:p>
        </p:txBody>
      </p:sp>
      <p:sp>
        <p:nvSpPr>
          <p:cNvPr id="8035" name="Google Shape;8035;p85"/>
          <p:cNvSpPr txBox="1"/>
          <p:nvPr/>
        </p:nvSpPr>
        <p:spPr>
          <a:xfrm>
            <a:off x="6670459" y="1740794"/>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6" name="Google Shape;8036;p85"/>
          <p:cNvSpPr txBox="1"/>
          <p:nvPr/>
        </p:nvSpPr>
        <p:spPr>
          <a:xfrm rot="-2700000">
            <a:off x="5255844" y="4131229"/>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8037" name="Google Shape;8037;p85"/>
          <p:cNvSpPr/>
          <p:nvPr/>
        </p:nvSpPr>
        <p:spPr>
          <a:xfrm>
            <a:off x="4904800" y="434138"/>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4998313" y="788514"/>
            <a:ext cx="235200" cy="3219000"/>
          </a:xfrm>
          <a:prstGeom prst="rightBrace">
            <a:avLst>
              <a:gd name="adj1" fmla="val 15423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6225700" y="2133543"/>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5"/>
          <p:cNvSpPr/>
          <p:nvPr/>
        </p:nvSpPr>
        <p:spPr>
          <a:xfrm>
            <a:off x="6207325" y="2210313"/>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6223963"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5"/>
          <p:cNvSpPr/>
          <p:nvPr/>
        </p:nvSpPr>
        <p:spPr>
          <a:xfrm>
            <a:off x="8071825" y="2191543"/>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5"/>
          <p:cNvSpPr/>
          <p:nvPr/>
        </p:nvSpPr>
        <p:spPr>
          <a:xfrm>
            <a:off x="8101425"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7330829" y="2172580"/>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7341691" y="2296630"/>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2335362" y="1157495"/>
            <a:ext cx="214500" cy="9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rot="-5400000">
            <a:off x="2459000" y="1104696"/>
            <a:ext cx="51600" cy="164100"/>
          </a:xfrm>
          <a:prstGeom prst="rightBrace">
            <a:avLst>
              <a:gd name="adj1" fmla="val 74574"/>
              <a:gd name="adj2" fmla="val 5322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dk1"/>
              </a:solidFill>
              <a:latin typeface="Times New Roman"/>
              <a:ea typeface="Times New Roman"/>
              <a:cs typeface="Times New Roman"/>
              <a:sym typeface="Times New Roman"/>
            </a:endParaRPr>
          </a:p>
        </p:txBody>
      </p:sp>
      <p:sp>
        <p:nvSpPr>
          <p:cNvPr id="8048" name="Google Shape;8048;p85"/>
          <p:cNvSpPr/>
          <p:nvPr/>
        </p:nvSpPr>
        <p:spPr>
          <a:xfrm>
            <a:off x="3204288" y="1304300"/>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txBox="1"/>
          <p:nvPr/>
        </p:nvSpPr>
        <p:spPr>
          <a:xfrm>
            <a:off x="3256645" y="1102122"/>
            <a:ext cx="4473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8050" name="Google Shape;8050;p85"/>
          <p:cNvSpPr/>
          <p:nvPr/>
        </p:nvSpPr>
        <p:spPr>
          <a:xfrm>
            <a:off x="3198338" y="3154475"/>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5"/>
          <p:cNvSpPr txBox="1"/>
          <p:nvPr/>
        </p:nvSpPr>
        <p:spPr>
          <a:xfrm>
            <a:off x="7674391" y="1528780"/>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8052" name="Google Shape;8052;p85"/>
          <p:cNvSpPr/>
          <p:nvPr/>
        </p:nvSpPr>
        <p:spPr>
          <a:xfrm>
            <a:off x="3932963" y="834088"/>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3" name="Google Shape;8053;p85"/>
          <p:cNvPicPr preferRelativeResize="0"/>
          <p:nvPr/>
        </p:nvPicPr>
        <p:blipFill>
          <a:blip r:embed="rId3">
            <a:alphaModFix/>
          </a:blip>
          <a:stretch>
            <a:fillRect/>
          </a:stretch>
        </p:blipFill>
        <p:spPr>
          <a:xfrm>
            <a:off x="3724163" y="566500"/>
            <a:ext cx="1082759" cy="1073976"/>
          </a:xfrm>
          <a:prstGeom prst="rect">
            <a:avLst/>
          </a:prstGeom>
          <a:noFill/>
          <a:ln>
            <a:noFill/>
          </a:ln>
        </p:spPr>
      </p:pic>
      <p:pic>
        <p:nvPicPr>
          <p:cNvPr id="8054" name="Google Shape;8054;p85"/>
          <p:cNvPicPr preferRelativeResize="0"/>
          <p:nvPr/>
        </p:nvPicPr>
        <p:blipFill>
          <a:blip r:embed="rId4">
            <a:alphaModFix/>
          </a:blip>
          <a:stretch>
            <a:fillRect/>
          </a:stretch>
        </p:blipFill>
        <p:spPr>
          <a:xfrm>
            <a:off x="4304050" y="1109113"/>
            <a:ext cx="705284" cy="691225"/>
          </a:xfrm>
          <a:prstGeom prst="rect">
            <a:avLst/>
          </a:prstGeom>
          <a:noFill/>
          <a:ln>
            <a:noFill/>
          </a:ln>
        </p:spPr>
      </p:pic>
      <p:sp>
        <p:nvSpPr>
          <p:cNvPr id="8055" name="Google Shape;8055;p85"/>
          <p:cNvSpPr/>
          <p:nvPr/>
        </p:nvSpPr>
        <p:spPr>
          <a:xfrm>
            <a:off x="3815838" y="1926938"/>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6" name="Google Shape;8056;p85"/>
          <p:cNvPicPr preferRelativeResize="0"/>
          <p:nvPr/>
        </p:nvPicPr>
        <p:blipFill>
          <a:blip r:embed="rId5">
            <a:alphaModFix/>
          </a:blip>
          <a:stretch>
            <a:fillRect/>
          </a:stretch>
        </p:blipFill>
        <p:spPr>
          <a:xfrm>
            <a:off x="3793545" y="1800330"/>
            <a:ext cx="1027481" cy="893629"/>
          </a:xfrm>
          <a:prstGeom prst="rect">
            <a:avLst/>
          </a:prstGeom>
          <a:noFill/>
          <a:ln>
            <a:noFill/>
          </a:ln>
        </p:spPr>
      </p:pic>
      <p:pic>
        <p:nvPicPr>
          <p:cNvPr id="8057" name="Google Shape;8057;p85"/>
          <p:cNvPicPr preferRelativeResize="0"/>
          <p:nvPr/>
        </p:nvPicPr>
        <p:blipFill>
          <a:blip r:embed="rId6">
            <a:alphaModFix/>
          </a:blip>
          <a:stretch>
            <a:fillRect/>
          </a:stretch>
        </p:blipFill>
        <p:spPr>
          <a:xfrm>
            <a:off x="4289998" y="2230988"/>
            <a:ext cx="694697" cy="643318"/>
          </a:xfrm>
          <a:prstGeom prst="rect">
            <a:avLst/>
          </a:prstGeom>
          <a:noFill/>
          <a:ln>
            <a:noFill/>
          </a:ln>
        </p:spPr>
      </p:pic>
      <p:sp>
        <p:nvSpPr>
          <p:cNvPr id="8058" name="Google Shape;8058;p85"/>
          <p:cNvSpPr/>
          <p:nvPr/>
        </p:nvSpPr>
        <p:spPr>
          <a:xfrm>
            <a:off x="3803725" y="2971425"/>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9" name="Google Shape;8059;p85"/>
          <p:cNvPicPr preferRelativeResize="0"/>
          <p:nvPr/>
        </p:nvPicPr>
        <p:blipFill>
          <a:blip r:embed="rId7">
            <a:alphaModFix/>
          </a:blip>
          <a:stretch>
            <a:fillRect/>
          </a:stretch>
        </p:blipFill>
        <p:spPr>
          <a:xfrm>
            <a:off x="3847745" y="2929851"/>
            <a:ext cx="1082751" cy="1067037"/>
          </a:xfrm>
          <a:prstGeom prst="rect">
            <a:avLst/>
          </a:prstGeom>
          <a:noFill/>
          <a:ln>
            <a:noFill/>
          </a:ln>
        </p:spPr>
      </p:pic>
      <p:sp>
        <p:nvSpPr>
          <p:cNvPr id="8060" name="Google Shape;8060;p85"/>
          <p:cNvSpPr/>
          <p:nvPr/>
        </p:nvSpPr>
        <p:spPr>
          <a:xfrm>
            <a:off x="5214813" y="1786338"/>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61" name="Google Shape;8061;p85"/>
          <p:cNvPicPr preferRelativeResize="0"/>
          <p:nvPr/>
        </p:nvPicPr>
        <p:blipFill>
          <a:blip r:embed="rId8">
            <a:alphaModFix/>
          </a:blip>
          <a:stretch>
            <a:fillRect/>
          </a:stretch>
        </p:blipFill>
        <p:spPr>
          <a:xfrm>
            <a:off x="5247650" y="1849063"/>
            <a:ext cx="791317" cy="828138"/>
          </a:xfrm>
          <a:prstGeom prst="rect">
            <a:avLst/>
          </a:prstGeom>
          <a:noFill/>
          <a:ln>
            <a:noFill/>
          </a:ln>
        </p:spPr>
      </p:pic>
      <p:pic>
        <p:nvPicPr>
          <p:cNvPr id="8062" name="Google Shape;8062;p85"/>
          <p:cNvPicPr preferRelativeResize="0"/>
          <p:nvPr/>
        </p:nvPicPr>
        <p:blipFill>
          <a:blip r:embed="rId9">
            <a:alphaModFix/>
          </a:blip>
          <a:stretch>
            <a:fillRect/>
          </a:stretch>
        </p:blipFill>
        <p:spPr>
          <a:xfrm>
            <a:off x="5540883" y="2157437"/>
            <a:ext cx="624167" cy="639726"/>
          </a:xfrm>
          <a:prstGeom prst="rect">
            <a:avLst/>
          </a:prstGeom>
          <a:noFill/>
          <a:ln>
            <a:noFill/>
          </a:ln>
        </p:spPr>
      </p:pic>
      <p:sp>
        <p:nvSpPr>
          <p:cNvPr id="8063" name="Google Shape;8063;p85"/>
          <p:cNvSpPr txBox="1"/>
          <p:nvPr/>
        </p:nvSpPr>
        <p:spPr>
          <a:xfrm>
            <a:off x="6561822" y="13597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4" name="Google Shape;8064;p85"/>
          <p:cNvSpPr txBox="1"/>
          <p:nvPr/>
        </p:nvSpPr>
        <p:spPr>
          <a:xfrm>
            <a:off x="6561809" y="11188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5" name="Google Shape;8065;p85"/>
          <p:cNvSpPr/>
          <p:nvPr/>
        </p:nvSpPr>
        <p:spPr>
          <a:xfrm>
            <a:off x="6563809" y="1549542"/>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txBox="1"/>
          <p:nvPr/>
        </p:nvSpPr>
        <p:spPr>
          <a:xfrm>
            <a:off x="6588597" y="12658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67" name="Google Shape;8067;p85"/>
          <p:cNvSpPr txBox="1"/>
          <p:nvPr/>
        </p:nvSpPr>
        <p:spPr>
          <a:xfrm>
            <a:off x="6588597" y="11612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68" name="Google Shape;8068;p85"/>
          <p:cNvSpPr txBox="1"/>
          <p:nvPr/>
        </p:nvSpPr>
        <p:spPr>
          <a:xfrm>
            <a:off x="6588597" y="15113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69" name="Google Shape;8069;p85"/>
          <p:cNvSpPr txBox="1"/>
          <p:nvPr/>
        </p:nvSpPr>
        <p:spPr>
          <a:xfrm>
            <a:off x="6588597" y="14068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0" name="Google Shape;8070;p85"/>
          <p:cNvSpPr txBox="1"/>
          <p:nvPr/>
        </p:nvSpPr>
        <p:spPr>
          <a:xfrm>
            <a:off x="6588597" y="17548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1" name="Google Shape;8071;p85"/>
          <p:cNvSpPr txBox="1"/>
          <p:nvPr/>
        </p:nvSpPr>
        <p:spPr>
          <a:xfrm>
            <a:off x="6588597" y="16503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2" name="Google Shape;8072;p85"/>
          <p:cNvSpPr txBox="1"/>
          <p:nvPr/>
        </p:nvSpPr>
        <p:spPr>
          <a:xfrm>
            <a:off x="6588597" y="20004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3" name="Google Shape;8073;p85"/>
          <p:cNvSpPr txBox="1"/>
          <p:nvPr/>
        </p:nvSpPr>
        <p:spPr>
          <a:xfrm>
            <a:off x="6588597" y="18958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4" name="Google Shape;8074;p85"/>
          <p:cNvSpPr txBox="1"/>
          <p:nvPr/>
        </p:nvSpPr>
        <p:spPr>
          <a:xfrm>
            <a:off x="6588597" y="22523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5" name="Google Shape;8075;p85"/>
          <p:cNvSpPr txBox="1"/>
          <p:nvPr/>
        </p:nvSpPr>
        <p:spPr>
          <a:xfrm>
            <a:off x="6588597" y="21478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6" name="Google Shape;8076;p85"/>
          <p:cNvSpPr txBox="1"/>
          <p:nvPr/>
        </p:nvSpPr>
        <p:spPr>
          <a:xfrm>
            <a:off x="6588597" y="24979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7" name="Google Shape;8077;p85"/>
          <p:cNvSpPr txBox="1"/>
          <p:nvPr/>
        </p:nvSpPr>
        <p:spPr>
          <a:xfrm>
            <a:off x="6588597" y="23933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8" name="Google Shape;8078;p85"/>
          <p:cNvSpPr txBox="1"/>
          <p:nvPr/>
        </p:nvSpPr>
        <p:spPr>
          <a:xfrm>
            <a:off x="6588597" y="27414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9" name="Google Shape;8079;p85"/>
          <p:cNvSpPr txBox="1"/>
          <p:nvPr/>
        </p:nvSpPr>
        <p:spPr>
          <a:xfrm>
            <a:off x="6588597" y="26368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80" name="Google Shape;8080;p85"/>
          <p:cNvSpPr txBox="1"/>
          <p:nvPr/>
        </p:nvSpPr>
        <p:spPr>
          <a:xfrm>
            <a:off x="6588597" y="29869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81" name="Google Shape;8081;p85"/>
          <p:cNvSpPr txBox="1"/>
          <p:nvPr/>
        </p:nvSpPr>
        <p:spPr>
          <a:xfrm>
            <a:off x="6588597" y="28824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82" name="Google Shape;8082;p85"/>
          <p:cNvSpPr txBox="1"/>
          <p:nvPr/>
        </p:nvSpPr>
        <p:spPr>
          <a:xfrm>
            <a:off x="6588597" y="319743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83" name="Google Shape;8083;p85"/>
          <p:cNvSpPr txBox="1"/>
          <p:nvPr/>
        </p:nvSpPr>
        <p:spPr>
          <a:xfrm>
            <a:off x="6588597" y="3091644"/>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84" name="Google Shape;8084;p85"/>
          <p:cNvSpPr/>
          <p:nvPr/>
        </p:nvSpPr>
        <p:spPr>
          <a:xfrm rot="-2700000">
            <a:off x="7093711" y="377633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txBox="1"/>
          <p:nvPr/>
        </p:nvSpPr>
        <p:spPr>
          <a:xfrm rot="-2700000">
            <a:off x="7173689" y="3851206"/>
            <a:ext cx="1328371" cy="6414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Spectral-Temporal Feature Learning</a:t>
            </a:r>
            <a:endParaRPr sz="1200">
              <a:latin typeface="Times New Roman"/>
              <a:ea typeface="Times New Roman"/>
              <a:cs typeface="Times New Roman"/>
              <a:sym typeface="Times New Roman"/>
            </a:endParaRPr>
          </a:p>
        </p:txBody>
      </p:sp>
      <p:sp>
        <p:nvSpPr>
          <p:cNvPr id="8086" name="Google Shape;8086;p85"/>
          <p:cNvSpPr txBox="1"/>
          <p:nvPr/>
        </p:nvSpPr>
        <p:spPr>
          <a:xfrm rot="-2700000">
            <a:off x="7885707" y="3923728"/>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8087" name="Google Shape;8087;p85"/>
          <p:cNvSpPr/>
          <p:nvPr/>
        </p:nvSpPr>
        <p:spPr>
          <a:xfrm>
            <a:off x="8423150" y="1712218"/>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5"/>
          <p:cNvSpPr/>
          <p:nvPr/>
        </p:nvSpPr>
        <p:spPr>
          <a:xfrm>
            <a:off x="8465925" y="1725043"/>
            <a:ext cx="235200" cy="1432800"/>
          </a:xfrm>
          <a:prstGeom prst="rect">
            <a:avLst/>
          </a:prstGeom>
          <a:gradFill>
            <a:gsLst>
              <a:gs pos="0">
                <a:srgbClr val="FF0000"/>
              </a:gs>
              <a:gs pos="100000">
                <a:schemeClr val="lt1"/>
              </a:gs>
            </a:gsLst>
            <a:lin ang="1350003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89" name="Google Shape;8089;p85"/>
          <p:cNvCxnSpPr>
            <a:stCxn id="8088" idx="1"/>
            <a:endCxn id="8088" idx="3"/>
          </p:cNvCxnSpPr>
          <p:nvPr/>
        </p:nvCxnSpPr>
        <p:spPr>
          <a:xfrm>
            <a:off x="8465925" y="2441443"/>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090" name="Google Shape;8090;p85"/>
          <p:cNvCxnSpPr/>
          <p:nvPr/>
        </p:nvCxnSpPr>
        <p:spPr>
          <a:xfrm>
            <a:off x="8465925" y="2080043"/>
            <a:ext cx="235200" cy="0"/>
          </a:xfrm>
          <a:prstGeom prst="straightConnector1">
            <a:avLst/>
          </a:prstGeom>
          <a:noFill/>
          <a:ln w="9525" cap="flat" cmpd="sng">
            <a:solidFill>
              <a:srgbClr val="000000"/>
            </a:solidFill>
            <a:prstDash val="solid"/>
            <a:round/>
            <a:headEnd type="none" w="med" len="med"/>
            <a:tailEnd type="none" w="med" len="med"/>
          </a:ln>
        </p:spPr>
      </p:cxnSp>
      <p:pic>
        <p:nvPicPr>
          <p:cNvPr id="8091" name="Google Shape;8091;p85"/>
          <p:cNvPicPr preferRelativeResize="0"/>
          <p:nvPr/>
        </p:nvPicPr>
        <p:blipFill>
          <a:blip r:embed="rId10">
            <a:alphaModFix/>
          </a:blip>
          <a:stretch>
            <a:fillRect/>
          </a:stretch>
        </p:blipFill>
        <p:spPr>
          <a:xfrm>
            <a:off x="2024611" y="1241904"/>
            <a:ext cx="1478418" cy="2315065"/>
          </a:xfrm>
          <a:prstGeom prst="rect">
            <a:avLst/>
          </a:prstGeom>
          <a:noFill/>
          <a:ln>
            <a:noFill/>
          </a:ln>
        </p:spPr>
      </p:pic>
      <p:cxnSp>
        <p:nvCxnSpPr>
          <p:cNvPr id="8092" name="Google Shape;8092;p85"/>
          <p:cNvCxnSpPr/>
          <p:nvPr/>
        </p:nvCxnSpPr>
        <p:spPr>
          <a:xfrm>
            <a:off x="8465925" y="2802843"/>
            <a:ext cx="235200" cy="0"/>
          </a:xfrm>
          <a:prstGeom prst="straightConnector1">
            <a:avLst/>
          </a:prstGeom>
          <a:noFill/>
          <a:ln w="9525" cap="flat" cmpd="sng">
            <a:solidFill>
              <a:srgbClr val="000000"/>
            </a:solidFill>
            <a:prstDash val="solid"/>
            <a:round/>
            <a:headEnd type="none" w="med" len="med"/>
            <a:tailEnd type="none" w="med" len="med"/>
          </a:ln>
        </p:spPr>
      </p:cxnSp>
      <p:sp>
        <p:nvSpPr>
          <p:cNvPr id="8093" name="Google Shape;8093;p85"/>
          <p:cNvSpPr/>
          <p:nvPr/>
        </p:nvSpPr>
        <p:spPr>
          <a:xfrm>
            <a:off x="3386341" y="11031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5"/>
          <p:cNvSpPr/>
          <p:nvPr/>
        </p:nvSpPr>
        <p:spPr>
          <a:xfrm>
            <a:off x="3387713" y="2022413"/>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txBox="1"/>
          <p:nvPr/>
        </p:nvSpPr>
        <p:spPr>
          <a:xfrm>
            <a:off x="3312841" y="2058281"/>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Alph</a:t>
            </a:r>
            <a:endParaRPr sz="700" b="1">
              <a:latin typeface="Times New Roman"/>
              <a:ea typeface="Times New Roman"/>
              <a:cs typeface="Times New Roman"/>
              <a:sym typeface="Times New Roman"/>
            </a:endParaRPr>
          </a:p>
        </p:txBody>
      </p:sp>
      <p:sp>
        <p:nvSpPr>
          <p:cNvPr id="8096" name="Google Shape;8096;p85"/>
          <p:cNvSpPr/>
          <p:nvPr/>
        </p:nvSpPr>
        <p:spPr>
          <a:xfrm>
            <a:off x="3386341" y="30499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txBox="1"/>
          <p:nvPr/>
        </p:nvSpPr>
        <p:spPr>
          <a:xfrm>
            <a:off x="3312841" y="3088261"/>
            <a:ext cx="447300" cy="31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Beta</a:t>
            </a:r>
            <a:endParaRPr sz="700" b="1">
              <a:latin typeface="Times New Roman"/>
              <a:ea typeface="Times New Roman"/>
              <a:cs typeface="Times New Roman"/>
              <a:sym typeface="Times New Roman"/>
            </a:endParaRPr>
          </a:p>
        </p:txBody>
      </p:sp>
      <p:cxnSp>
        <p:nvCxnSpPr>
          <p:cNvPr id="8098" name="Google Shape;8098;p85"/>
          <p:cNvCxnSpPr/>
          <p:nvPr/>
        </p:nvCxnSpPr>
        <p:spPr>
          <a:xfrm flipH="1">
            <a:off x="2245213"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8099" name="Google Shape;8099;p85"/>
          <p:cNvSpPr txBox="1"/>
          <p:nvPr/>
        </p:nvSpPr>
        <p:spPr>
          <a:xfrm>
            <a:off x="3556088" y="4221463"/>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8100" name="Google Shape;8100;p85"/>
          <p:cNvSpPr txBox="1"/>
          <p:nvPr/>
        </p:nvSpPr>
        <p:spPr>
          <a:xfrm>
            <a:off x="1984125" y="4315225"/>
            <a:ext cx="15768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cxnSp>
        <p:nvCxnSpPr>
          <p:cNvPr id="8101" name="Google Shape;8101;p85"/>
          <p:cNvCxnSpPr/>
          <p:nvPr/>
        </p:nvCxnSpPr>
        <p:spPr>
          <a:xfrm flipH="1">
            <a:off x="239515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2" name="Google Shape;8102;p85"/>
          <p:cNvCxnSpPr/>
          <p:nvPr/>
        </p:nvCxnSpPr>
        <p:spPr>
          <a:xfrm flipH="1">
            <a:off x="2541458"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3" name="Google Shape;8103;p85"/>
          <p:cNvCxnSpPr/>
          <p:nvPr/>
        </p:nvCxnSpPr>
        <p:spPr>
          <a:xfrm flipH="1">
            <a:off x="2687762"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4" name="Google Shape;8104;p85"/>
          <p:cNvCxnSpPr/>
          <p:nvPr/>
        </p:nvCxnSpPr>
        <p:spPr>
          <a:xfrm flipH="1">
            <a:off x="2834066"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5" name="Google Shape;8105;p85"/>
          <p:cNvCxnSpPr/>
          <p:nvPr/>
        </p:nvCxnSpPr>
        <p:spPr>
          <a:xfrm flipH="1">
            <a:off x="2980370"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6" name="Google Shape;8106;p85"/>
          <p:cNvCxnSpPr/>
          <p:nvPr/>
        </p:nvCxnSpPr>
        <p:spPr>
          <a:xfrm flipH="1">
            <a:off x="312667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7" name="Google Shape;8107;p85"/>
          <p:cNvCxnSpPr/>
          <p:nvPr/>
        </p:nvCxnSpPr>
        <p:spPr>
          <a:xfrm flipH="1">
            <a:off x="3272978"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8" name="Google Shape;8108;p85"/>
          <p:cNvCxnSpPr/>
          <p:nvPr/>
        </p:nvCxnSpPr>
        <p:spPr>
          <a:xfrm flipH="1">
            <a:off x="2102546" y="1229864"/>
            <a:ext cx="14700" cy="2361600"/>
          </a:xfrm>
          <a:prstGeom prst="straightConnector1">
            <a:avLst/>
          </a:prstGeom>
          <a:noFill/>
          <a:ln w="9525" cap="flat" cmpd="sng">
            <a:solidFill>
              <a:schemeClr val="dk1"/>
            </a:solidFill>
            <a:prstDash val="dot"/>
            <a:round/>
            <a:headEnd type="none" w="med" len="med"/>
            <a:tailEnd type="non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12"/>
        <p:cNvGrpSpPr/>
        <p:nvPr/>
      </p:nvGrpSpPr>
      <p:grpSpPr>
        <a:xfrm>
          <a:off x="0" y="0"/>
          <a:ext cx="0" cy="0"/>
          <a:chOff x="0" y="0"/>
          <a:chExt cx="0" cy="0"/>
        </a:xfrm>
      </p:grpSpPr>
      <p:pic>
        <p:nvPicPr>
          <p:cNvPr id="8113" name="Google Shape;8113;p86"/>
          <p:cNvPicPr preferRelativeResize="0"/>
          <p:nvPr/>
        </p:nvPicPr>
        <p:blipFill>
          <a:blip r:embed="rId3">
            <a:alphaModFix/>
          </a:blip>
          <a:stretch>
            <a:fillRect/>
          </a:stretch>
        </p:blipFill>
        <p:spPr>
          <a:xfrm>
            <a:off x="-135050" y="810200"/>
            <a:ext cx="8121701" cy="3921650"/>
          </a:xfrm>
          <a:prstGeom prst="rect">
            <a:avLst/>
          </a:prstGeom>
          <a:noFill/>
          <a:ln>
            <a:noFill/>
          </a:ln>
        </p:spPr>
      </p:pic>
      <p:sp>
        <p:nvSpPr>
          <p:cNvPr id="8114" name="Google Shape;8114;p86"/>
          <p:cNvSpPr txBox="1"/>
          <p:nvPr/>
        </p:nvSpPr>
        <p:spPr>
          <a:xfrm rot="-2698646">
            <a:off x="634865" y="14688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8115" name="Google Shape;8115;p86"/>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116" name="Google Shape;8116;p86"/>
          <p:cNvSpPr/>
          <p:nvPr/>
        </p:nvSpPr>
        <p:spPr>
          <a:xfrm>
            <a:off x="6455638" y="1132325"/>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8117" name="Google Shape;8117;p86"/>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18" name="Google Shape;8118;p86"/>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19" name="Google Shape;8119;p86"/>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0" name="Google Shape;8120;p86"/>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1" name="Google Shape;8121;p86"/>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2" name="Google Shape;8122;p86"/>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3" name="Google Shape;8123;p86"/>
          <p:cNvSpPr txBox="1"/>
          <p:nvPr/>
        </p:nvSpPr>
        <p:spPr>
          <a:xfrm>
            <a:off x="1346300"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8124" name="Google Shape;8124;p86"/>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5" name="Google Shape;8125;p86"/>
          <p:cNvSpPr txBox="1"/>
          <p:nvPr/>
        </p:nvSpPr>
        <p:spPr>
          <a:xfrm rot="-2700000">
            <a:off x="518293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8126" name="Google Shape;8126;p86"/>
          <p:cNvSpPr txBox="1"/>
          <p:nvPr/>
        </p:nvSpPr>
        <p:spPr>
          <a:xfrm rot="-2700000">
            <a:off x="4207201" y="40432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8127" name="Google Shape;8127;p86"/>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6"/>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6"/>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6"/>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6"/>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rot="-5400000">
            <a:off x="1613950" y="1194175"/>
            <a:ext cx="48300" cy="153000"/>
          </a:xfrm>
          <a:prstGeom prst="rightBrace">
            <a:avLst>
              <a:gd name="adj1" fmla="val 74574"/>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Times New Roman"/>
              <a:ea typeface="Times New Roman"/>
              <a:cs typeface="Times New Roman"/>
              <a:sym typeface="Times New Roman"/>
            </a:endParaRPr>
          </a:p>
        </p:txBody>
      </p:sp>
      <p:sp>
        <p:nvSpPr>
          <p:cNvPr id="8138" name="Google Shape;8138;p86"/>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8140" name="Google Shape;8140;p86"/>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8142" name="Google Shape;8142;p86"/>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3" name="Google Shape;8143;p86"/>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8144" name="Google Shape;8144;p86"/>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8145" name="Google Shape;8145;p86"/>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6" name="Google Shape;8146;p86"/>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8147" name="Google Shape;8147;p86"/>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8148" name="Google Shape;8148;p86"/>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9" name="Google Shape;8149;p86"/>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8150" name="Google Shape;8150;p86"/>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51" name="Google Shape;8151;p86"/>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8152" name="Google Shape;8152;p86"/>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8153" name="Google Shape;8153;p86"/>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4" name="Google Shape;8154;p86"/>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5" name="Google Shape;8155;p86"/>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57" name="Google Shape;8157;p86"/>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58" name="Google Shape;8158;p86"/>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59" name="Google Shape;8159;p86"/>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0" name="Google Shape;8160;p86"/>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1" name="Google Shape;8161;p86"/>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2" name="Google Shape;8162;p86"/>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3" name="Google Shape;8163;p86"/>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4" name="Google Shape;8164;p86"/>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5" name="Google Shape;8165;p86"/>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6" name="Google Shape;8166;p86"/>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7" name="Google Shape;8167;p86"/>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8" name="Google Shape;8168;p86"/>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9" name="Google Shape;8169;p86"/>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0" name="Google Shape;8170;p86"/>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71" name="Google Shape;8171;p86"/>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2" name="Google Shape;8172;p86"/>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73" name="Google Shape;8173;p86"/>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4" name="Google Shape;8174;p86"/>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75" name="Google Shape;8175;p86"/>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6" name="Google Shape;8176;p86"/>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6"/>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6"/>
          <p:cNvSpPr txBox="1"/>
          <p:nvPr/>
        </p:nvSpPr>
        <p:spPr>
          <a:xfrm rot="-2700000">
            <a:off x="6012065" y="3920549"/>
            <a:ext cx="1328371" cy="51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8179" name="Google Shape;8179;p86"/>
          <p:cNvSpPr txBox="1"/>
          <p:nvPr/>
        </p:nvSpPr>
        <p:spPr>
          <a:xfrm rot="-2700000">
            <a:off x="6847257" y="38937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8180" name="Google Shape;8180;p86"/>
          <p:cNvSpPr/>
          <p:nvPr/>
        </p:nvSpPr>
        <p:spPr>
          <a:xfrm>
            <a:off x="7328750" y="1807500"/>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7371525" y="1820325"/>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2" name="Google Shape;8182;p86"/>
          <p:cNvCxnSpPr>
            <a:stCxn id="8181" idx="1"/>
            <a:endCxn id="8181" idx="3"/>
          </p:cNvCxnSpPr>
          <p:nvPr/>
        </p:nvCxnSpPr>
        <p:spPr>
          <a:xfrm>
            <a:off x="7371525" y="2536725"/>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183" name="Google Shape;8183;p86"/>
          <p:cNvCxnSpPr/>
          <p:nvPr/>
        </p:nvCxnSpPr>
        <p:spPr>
          <a:xfrm>
            <a:off x="7371525" y="2175325"/>
            <a:ext cx="235200" cy="0"/>
          </a:xfrm>
          <a:prstGeom prst="straightConnector1">
            <a:avLst/>
          </a:prstGeom>
          <a:noFill/>
          <a:ln w="9525" cap="flat" cmpd="sng">
            <a:solidFill>
              <a:srgbClr val="000000"/>
            </a:solidFill>
            <a:prstDash val="solid"/>
            <a:round/>
            <a:headEnd type="none" w="med" len="med"/>
            <a:tailEnd type="none" w="med" len="med"/>
          </a:ln>
        </p:spPr>
      </p:cxnSp>
      <p:pic>
        <p:nvPicPr>
          <p:cNvPr id="8184" name="Google Shape;8184;p86"/>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8185" name="Google Shape;8185;p86"/>
          <p:cNvCxnSpPr/>
          <p:nvPr/>
        </p:nvCxnSpPr>
        <p:spPr>
          <a:xfrm>
            <a:off x="7371525" y="2898125"/>
            <a:ext cx="235200" cy="0"/>
          </a:xfrm>
          <a:prstGeom prst="straightConnector1">
            <a:avLst/>
          </a:prstGeom>
          <a:noFill/>
          <a:ln w="9525" cap="flat" cmpd="sng">
            <a:solidFill>
              <a:srgbClr val="000000"/>
            </a:solidFill>
            <a:prstDash val="solid"/>
            <a:round/>
            <a:headEnd type="none" w="med" len="med"/>
            <a:tailEnd type="none" w="med" len="med"/>
          </a:ln>
        </p:spPr>
      </p:cxnSp>
      <p:sp>
        <p:nvSpPr>
          <p:cNvPr id="8186" name="Google Shape;8186;p86"/>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6"/>
          <p:cNvSpPr txBox="1"/>
          <p:nvPr/>
        </p:nvSpPr>
        <p:spPr>
          <a:xfrm>
            <a:off x="2368925" y="1173625"/>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8188" name="Google Shape;8188;p86"/>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8190" name="Google Shape;8190;p86"/>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8192" name="Google Shape;8192;p86"/>
          <p:cNvCxnSpPr/>
          <p:nvPr/>
        </p:nvCxnSpPr>
        <p:spPr>
          <a:xfrm flipH="1">
            <a:off x="209292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193" name="Google Shape;8193;p86"/>
          <p:cNvCxnSpPr/>
          <p:nvPr/>
        </p:nvCxnSpPr>
        <p:spPr>
          <a:xfrm>
            <a:off x="2232800" y="1322300"/>
            <a:ext cx="3000" cy="2090400"/>
          </a:xfrm>
          <a:prstGeom prst="straightConnector1">
            <a:avLst/>
          </a:prstGeom>
          <a:noFill/>
          <a:ln w="9525" cap="flat" cmpd="sng">
            <a:solidFill>
              <a:srgbClr val="D9D9D9"/>
            </a:solidFill>
            <a:prstDash val="solid"/>
            <a:round/>
            <a:headEnd type="none" w="med" len="med"/>
            <a:tailEnd type="none" w="med" len="med"/>
          </a:ln>
        </p:spPr>
      </p:cxnSp>
      <p:cxnSp>
        <p:nvCxnSpPr>
          <p:cNvPr id="8194" name="Google Shape;8194;p86"/>
          <p:cNvCxnSpPr/>
          <p:nvPr/>
        </p:nvCxnSpPr>
        <p:spPr>
          <a:xfrm>
            <a:off x="2367525" y="1326500"/>
            <a:ext cx="2700" cy="2086200"/>
          </a:xfrm>
          <a:prstGeom prst="straightConnector1">
            <a:avLst/>
          </a:prstGeom>
          <a:noFill/>
          <a:ln w="9525" cap="flat" cmpd="sng">
            <a:solidFill>
              <a:srgbClr val="D9D9D9"/>
            </a:solidFill>
            <a:prstDash val="solid"/>
            <a:round/>
            <a:headEnd type="none" w="med" len="med"/>
            <a:tailEnd type="none" w="med" len="med"/>
          </a:ln>
        </p:spPr>
      </p:cxnSp>
      <p:cxnSp>
        <p:nvCxnSpPr>
          <p:cNvPr id="8195" name="Google Shape;8195;p86"/>
          <p:cNvCxnSpPr/>
          <p:nvPr/>
        </p:nvCxnSpPr>
        <p:spPr>
          <a:xfrm flipH="1">
            <a:off x="1966837"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196" name="Google Shape;8196;p86"/>
          <p:cNvCxnSpPr/>
          <p:nvPr/>
        </p:nvCxnSpPr>
        <p:spPr>
          <a:xfrm flipH="1">
            <a:off x="184077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197" name="Google Shape;8197;p86"/>
          <p:cNvCxnSpPr/>
          <p:nvPr/>
        </p:nvCxnSpPr>
        <p:spPr>
          <a:xfrm flipH="1">
            <a:off x="1697862" y="1311025"/>
            <a:ext cx="7800" cy="2101800"/>
          </a:xfrm>
          <a:prstGeom prst="straightConnector1">
            <a:avLst/>
          </a:prstGeom>
          <a:noFill/>
          <a:ln w="9525" cap="flat" cmpd="sng">
            <a:solidFill>
              <a:srgbClr val="D9D9D9"/>
            </a:solidFill>
            <a:prstDash val="solid"/>
            <a:round/>
            <a:headEnd type="none" w="med" len="med"/>
            <a:tailEnd type="none" w="med" len="med"/>
          </a:ln>
        </p:spPr>
      </p:cxnSp>
      <p:cxnSp>
        <p:nvCxnSpPr>
          <p:cNvPr id="8198" name="Google Shape;8198;p86"/>
          <p:cNvCxnSpPr/>
          <p:nvPr/>
        </p:nvCxnSpPr>
        <p:spPr>
          <a:xfrm flipH="1">
            <a:off x="1563387" y="1311025"/>
            <a:ext cx="9300" cy="2093400"/>
          </a:xfrm>
          <a:prstGeom prst="straightConnector1">
            <a:avLst/>
          </a:prstGeom>
          <a:noFill/>
          <a:ln w="9525" cap="flat" cmpd="sng">
            <a:solidFill>
              <a:srgbClr val="D9D9D9"/>
            </a:solidFill>
            <a:prstDash val="solid"/>
            <a:round/>
            <a:headEnd type="none" w="med" len="med"/>
            <a:tailEnd type="none" w="med" len="med"/>
          </a:ln>
        </p:spPr>
      </p:cxnSp>
      <p:cxnSp>
        <p:nvCxnSpPr>
          <p:cNvPr id="8199" name="Google Shape;8199;p86"/>
          <p:cNvCxnSpPr/>
          <p:nvPr/>
        </p:nvCxnSpPr>
        <p:spPr>
          <a:xfrm flipH="1">
            <a:off x="1433987" y="1311025"/>
            <a:ext cx="5400" cy="2082000"/>
          </a:xfrm>
          <a:prstGeom prst="straightConnector1">
            <a:avLst/>
          </a:prstGeom>
          <a:noFill/>
          <a:ln w="9525" cap="flat" cmpd="sng">
            <a:solidFill>
              <a:srgbClr val="D9D9D9"/>
            </a:solidFill>
            <a:prstDash val="solid"/>
            <a:round/>
            <a:headEnd type="none" w="med" len="med"/>
            <a:tailEnd type="none" w="med" len="med"/>
          </a:ln>
        </p:spPr>
      </p:cxnSp>
      <p:sp>
        <p:nvSpPr>
          <p:cNvPr id="8200" name="Google Shape;8200;p86"/>
          <p:cNvSpPr/>
          <p:nvPr/>
        </p:nvSpPr>
        <p:spPr>
          <a:xfrm>
            <a:off x="2565200" y="3988675"/>
            <a:ext cx="14892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6"/>
          <p:cNvSpPr txBox="1"/>
          <p:nvPr/>
        </p:nvSpPr>
        <p:spPr>
          <a:xfrm>
            <a:off x="2558600" y="4093700"/>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8202" name="Google Shape;8202;p86"/>
          <p:cNvSpPr txBox="1"/>
          <p:nvPr/>
        </p:nvSpPr>
        <p:spPr>
          <a:xfrm>
            <a:off x="709300" y="4187450"/>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8203" name="Google Shape;8203;p86"/>
          <p:cNvSpPr/>
          <p:nvPr/>
        </p:nvSpPr>
        <p:spPr>
          <a:xfrm>
            <a:off x="636725" y="3739400"/>
            <a:ext cx="1770000" cy="5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7644125" y="2170650"/>
            <a:ext cx="300300" cy="10671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05" name="Google Shape;8205;p86"/>
          <p:cNvPicPr preferRelativeResize="0"/>
          <p:nvPr/>
        </p:nvPicPr>
        <p:blipFill>
          <a:blip r:embed="rId12">
            <a:alphaModFix/>
          </a:blip>
          <a:stretch>
            <a:fillRect/>
          </a:stretch>
        </p:blipFill>
        <p:spPr>
          <a:xfrm>
            <a:off x="7981825" y="2175325"/>
            <a:ext cx="969600" cy="1191403"/>
          </a:xfrm>
          <a:prstGeom prst="rect">
            <a:avLst/>
          </a:prstGeom>
          <a:noFill/>
          <a:ln>
            <a:noFill/>
          </a:ln>
        </p:spPr>
      </p:pic>
      <p:sp>
        <p:nvSpPr>
          <p:cNvPr id="8206" name="Google Shape;8206;p86"/>
          <p:cNvSpPr txBox="1"/>
          <p:nvPr/>
        </p:nvSpPr>
        <p:spPr>
          <a:xfrm rot="-2700000">
            <a:off x="7748532" y="38051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Localization</a:t>
            </a:r>
            <a:endParaRPr sz="1200">
              <a:latin typeface="Times New Roman"/>
              <a:ea typeface="Times New Roman"/>
              <a:cs typeface="Times New Roman"/>
              <a:sym typeface="Times New Roman"/>
            </a:endParaRPr>
          </a:p>
        </p:txBody>
      </p:sp>
      <p:cxnSp>
        <p:nvCxnSpPr>
          <p:cNvPr id="8207" name="Google Shape;8207;p86"/>
          <p:cNvCxnSpPr>
            <a:endCxn id="8208" idx="1"/>
          </p:cNvCxnSpPr>
          <p:nvPr/>
        </p:nvCxnSpPr>
        <p:spPr>
          <a:xfrm rot="10800000" flipH="1">
            <a:off x="7692550" y="1659669"/>
            <a:ext cx="268500" cy="256200"/>
          </a:xfrm>
          <a:prstGeom prst="straightConnector1">
            <a:avLst/>
          </a:prstGeom>
          <a:noFill/>
          <a:ln w="9525" cap="flat" cmpd="sng">
            <a:solidFill>
              <a:schemeClr val="dk2"/>
            </a:solidFill>
            <a:prstDash val="solid"/>
            <a:round/>
            <a:headEnd type="none" w="med" len="med"/>
            <a:tailEnd type="none" w="med" len="med"/>
          </a:ln>
        </p:spPr>
      </p:cxnSp>
      <p:sp>
        <p:nvSpPr>
          <p:cNvPr id="8208" name="Google Shape;8208;p86"/>
          <p:cNvSpPr txBox="1"/>
          <p:nvPr/>
        </p:nvSpPr>
        <p:spPr>
          <a:xfrm rot="-2700000">
            <a:off x="7821563" y="1138152"/>
            <a:ext cx="952473" cy="3695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2"/>
        <p:cNvGrpSpPr/>
        <p:nvPr/>
      </p:nvGrpSpPr>
      <p:grpSpPr>
        <a:xfrm>
          <a:off x="0" y="0"/>
          <a:ext cx="0" cy="0"/>
          <a:chOff x="0" y="0"/>
          <a:chExt cx="0" cy="0"/>
        </a:xfrm>
      </p:grpSpPr>
      <p:sp>
        <p:nvSpPr>
          <p:cNvPr id="8213" name="Google Shape;8213;p87"/>
          <p:cNvSpPr/>
          <p:nvPr/>
        </p:nvSpPr>
        <p:spPr>
          <a:xfrm>
            <a:off x="3611950" y="1855350"/>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4" name="Google Shape;8214;p87"/>
          <p:cNvCxnSpPr>
            <a:stCxn id="8213" idx="1"/>
            <a:endCxn id="8213" idx="3"/>
          </p:cNvCxnSpPr>
          <p:nvPr/>
        </p:nvCxnSpPr>
        <p:spPr>
          <a:xfrm>
            <a:off x="3611950" y="25717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15" name="Google Shape;8215;p87"/>
          <p:cNvCxnSpPr/>
          <p:nvPr/>
        </p:nvCxnSpPr>
        <p:spPr>
          <a:xfrm>
            <a:off x="3611950" y="22103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16" name="Google Shape;8216;p87"/>
          <p:cNvCxnSpPr/>
          <p:nvPr/>
        </p:nvCxnSpPr>
        <p:spPr>
          <a:xfrm>
            <a:off x="3611950" y="2933150"/>
            <a:ext cx="235200" cy="0"/>
          </a:xfrm>
          <a:prstGeom prst="straightConnector1">
            <a:avLst/>
          </a:prstGeom>
          <a:noFill/>
          <a:ln w="9525" cap="flat" cmpd="sng">
            <a:solidFill>
              <a:schemeClr val="dk2"/>
            </a:solidFill>
            <a:prstDash val="solid"/>
            <a:round/>
            <a:headEnd type="none" w="med" len="med"/>
            <a:tailEnd type="none" w="med" len="med"/>
          </a:ln>
        </p:spPr>
      </p:cxnSp>
      <p:sp>
        <p:nvSpPr>
          <p:cNvPr id="8217" name="Google Shape;8217;p87"/>
          <p:cNvSpPr/>
          <p:nvPr/>
        </p:nvSpPr>
        <p:spPr>
          <a:xfrm>
            <a:off x="4067825" y="1857925"/>
            <a:ext cx="235200" cy="1432800"/>
          </a:xfrm>
          <a:prstGeom prst="roundRect">
            <a:avLst>
              <a:gd name="adj" fmla="val 16667"/>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21"/>
        <p:cNvGrpSpPr/>
        <p:nvPr/>
      </p:nvGrpSpPr>
      <p:grpSpPr>
        <a:xfrm>
          <a:off x="0" y="0"/>
          <a:ext cx="0" cy="0"/>
          <a:chOff x="0" y="0"/>
          <a:chExt cx="0" cy="0"/>
        </a:xfrm>
      </p:grpSpPr>
      <p:pic>
        <p:nvPicPr>
          <p:cNvPr id="8222" name="Google Shape;8222;p88"/>
          <p:cNvPicPr preferRelativeResize="0"/>
          <p:nvPr/>
        </p:nvPicPr>
        <p:blipFill>
          <a:blip r:embed="rId3">
            <a:alphaModFix/>
          </a:blip>
          <a:stretch>
            <a:fillRect/>
          </a:stretch>
        </p:blipFill>
        <p:spPr>
          <a:xfrm>
            <a:off x="2395021" y="482037"/>
            <a:ext cx="3000775" cy="2799375"/>
          </a:xfrm>
          <a:prstGeom prst="rect">
            <a:avLst/>
          </a:prstGeom>
          <a:noFill/>
          <a:ln>
            <a:noFill/>
          </a:ln>
        </p:spPr>
      </p:pic>
      <p:pic>
        <p:nvPicPr>
          <p:cNvPr id="8223" name="Google Shape;8223;p88"/>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8224" name="Google Shape;8224;p88"/>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5" name="Google Shape;8225;p88"/>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26" name="Google Shape;8226;p88"/>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7" name="Google Shape;8227;p88"/>
          <p:cNvSpPr txBox="1"/>
          <p:nvPr/>
        </p:nvSpPr>
        <p:spPr>
          <a:xfrm>
            <a:off x="6662150" y="1384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28" name="Google Shape;8228;p88"/>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9" name="Google Shape;8229;p88"/>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0" name="Google Shape;8230;p88"/>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1" name="Google Shape;8231;p88"/>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2" name="Google Shape;8232;p88"/>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3" name="Google Shape;8233;p88"/>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4" name="Google Shape;8234;p88"/>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5" name="Google Shape;8235;p88"/>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6" name="Google Shape;8236;p88"/>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7" name="Google Shape;8237;p88"/>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8" name="Google Shape;8238;p88"/>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9" name="Google Shape;8239;p88"/>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40" name="Google Shape;8240;p88"/>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41" name="Google Shape;8241;p88"/>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42" name="Google Shape;8242;p88"/>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43" name="Google Shape;8243;p88"/>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47"/>
        <p:cNvGrpSpPr/>
        <p:nvPr/>
      </p:nvGrpSpPr>
      <p:grpSpPr>
        <a:xfrm>
          <a:off x="0" y="0"/>
          <a:ext cx="0" cy="0"/>
          <a:chOff x="0" y="0"/>
          <a:chExt cx="0" cy="0"/>
        </a:xfrm>
      </p:grpSpPr>
      <p:pic>
        <p:nvPicPr>
          <p:cNvPr id="8248" name="Google Shape;8248;p89"/>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8249" name="Google Shape;8249;p89"/>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3"/>
        <p:cNvGrpSpPr/>
        <p:nvPr/>
      </p:nvGrpSpPr>
      <p:grpSpPr>
        <a:xfrm>
          <a:off x="0" y="0"/>
          <a:ext cx="0" cy="0"/>
          <a:chOff x="0" y="0"/>
          <a:chExt cx="0" cy="0"/>
        </a:xfrm>
      </p:grpSpPr>
      <p:pic>
        <p:nvPicPr>
          <p:cNvPr id="8254" name="Google Shape;8254;p90"/>
          <p:cNvPicPr preferRelativeResize="0"/>
          <p:nvPr/>
        </p:nvPicPr>
        <p:blipFill>
          <a:blip r:embed="rId3">
            <a:alphaModFix/>
          </a:blip>
          <a:stretch>
            <a:fillRect/>
          </a:stretch>
        </p:blipFill>
        <p:spPr>
          <a:xfrm>
            <a:off x="2394850" y="395450"/>
            <a:ext cx="3562350" cy="3600450"/>
          </a:xfrm>
          <a:prstGeom prst="rect">
            <a:avLst/>
          </a:prstGeom>
          <a:noFill/>
          <a:ln>
            <a:noFill/>
          </a:ln>
        </p:spPr>
      </p:pic>
      <p:pic>
        <p:nvPicPr>
          <p:cNvPr id="8255" name="Google Shape;8255;p90"/>
          <p:cNvPicPr preferRelativeResize="0"/>
          <p:nvPr/>
        </p:nvPicPr>
        <p:blipFill>
          <a:blip r:embed="rId4">
            <a:alphaModFix/>
          </a:blip>
          <a:stretch>
            <a:fillRect/>
          </a:stretch>
        </p:blipFill>
        <p:spPr>
          <a:xfrm>
            <a:off x="3714925" y="1736150"/>
            <a:ext cx="2809875" cy="2781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9"/>
        <p:cNvGrpSpPr/>
        <p:nvPr/>
      </p:nvGrpSpPr>
      <p:grpSpPr>
        <a:xfrm>
          <a:off x="0" y="0"/>
          <a:ext cx="0" cy="0"/>
          <a:chOff x="0" y="0"/>
          <a:chExt cx="0" cy="0"/>
        </a:xfrm>
      </p:grpSpPr>
      <p:pic>
        <p:nvPicPr>
          <p:cNvPr id="8260" name="Google Shape;8260;p91"/>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64"/>
        <p:cNvGrpSpPr/>
        <p:nvPr/>
      </p:nvGrpSpPr>
      <p:grpSpPr>
        <a:xfrm>
          <a:off x="0" y="0"/>
          <a:ext cx="0" cy="0"/>
          <a:chOff x="0" y="0"/>
          <a:chExt cx="0" cy="0"/>
        </a:xfrm>
      </p:grpSpPr>
      <p:cxnSp>
        <p:nvCxnSpPr>
          <p:cNvPr id="8265" name="Google Shape;8265;p92"/>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266" name="Google Shape;8266;p92"/>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67" name="Google Shape;8267;p92"/>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68" name="Google Shape;8268;p92"/>
          <p:cNvSpPr txBox="1"/>
          <p:nvPr/>
        </p:nvSpPr>
        <p:spPr>
          <a:xfrm>
            <a:off x="2048925"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8269" name="Google Shape;8269;p92"/>
          <p:cNvSpPr txBox="1"/>
          <p:nvPr/>
        </p:nvSpPr>
        <p:spPr>
          <a:xfrm>
            <a:off x="3210930"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8270" name="Google Shape;8270;p92"/>
          <p:cNvSpPr txBox="1"/>
          <p:nvPr/>
        </p:nvSpPr>
        <p:spPr>
          <a:xfrm>
            <a:off x="4427082" y="1462422"/>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8271" name="Google Shape;8271;p92"/>
          <p:cNvSpPr txBox="1"/>
          <p:nvPr/>
        </p:nvSpPr>
        <p:spPr>
          <a:xfrm>
            <a:off x="5600778"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8272" name="Google Shape;8272;p92"/>
          <p:cNvSpPr txBox="1"/>
          <p:nvPr/>
        </p:nvSpPr>
        <p:spPr>
          <a:xfrm>
            <a:off x="217643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8273" name="Google Shape;8273;p92"/>
          <p:cNvSpPr txBox="1"/>
          <p:nvPr/>
        </p:nvSpPr>
        <p:spPr>
          <a:xfrm>
            <a:off x="7638275" y="2667414"/>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8274" name="Google Shape;8274;p92"/>
          <p:cNvSpPr/>
          <p:nvPr/>
        </p:nvSpPr>
        <p:spPr>
          <a:xfrm>
            <a:off x="2209910" y="995400"/>
            <a:ext cx="480000" cy="4671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2"/>
          <p:cNvSpPr/>
          <p:nvPr/>
        </p:nvSpPr>
        <p:spPr>
          <a:xfrm>
            <a:off x="3375286" y="995400"/>
            <a:ext cx="480000" cy="4671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2"/>
          <p:cNvSpPr/>
          <p:nvPr/>
        </p:nvSpPr>
        <p:spPr>
          <a:xfrm>
            <a:off x="4587246" y="995400"/>
            <a:ext cx="480000" cy="4671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2"/>
          <p:cNvSpPr/>
          <p:nvPr/>
        </p:nvSpPr>
        <p:spPr>
          <a:xfrm>
            <a:off x="5761763" y="995400"/>
            <a:ext cx="480000" cy="4671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92"/>
          <p:cNvCxnSpPr>
            <a:endCxn id="8279" idx="0"/>
          </p:cNvCxnSpPr>
          <p:nvPr/>
        </p:nvCxnSpPr>
        <p:spPr>
          <a:xfrm flipH="1">
            <a:off x="3001048" y="2690425"/>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279" name="Google Shape;8279;p92"/>
          <p:cNvSpPr txBox="1"/>
          <p:nvPr/>
        </p:nvSpPr>
        <p:spPr>
          <a:xfrm rot="2576">
            <a:off x="26006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280" name="Google Shape;8280;p92"/>
          <p:cNvCxnSpPr>
            <a:endCxn id="8281" idx="0"/>
          </p:cNvCxnSpPr>
          <p:nvPr/>
        </p:nvCxnSpPr>
        <p:spPr>
          <a:xfrm flipH="1">
            <a:off x="6617248" y="2690425"/>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281" name="Google Shape;8281;p92"/>
          <p:cNvSpPr txBox="1"/>
          <p:nvPr/>
        </p:nvSpPr>
        <p:spPr>
          <a:xfrm rot="2576">
            <a:off x="62168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282" name="Google Shape;8282;p92"/>
          <p:cNvSpPr/>
          <p:nvPr/>
        </p:nvSpPr>
        <p:spPr>
          <a:xfrm>
            <a:off x="307637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2"/>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2"/>
          <p:cNvSpPr/>
          <p:nvPr/>
        </p:nvSpPr>
        <p:spPr>
          <a:xfrm>
            <a:off x="324611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5" name="Google Shape;8285;p92"/>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86" name="Google Shape;8286;p92"/>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87" name="Google Shape;8287;p92"/>
          <p:cNvSpPr txBox="1"/>
          <p:nvPr/>
        </p:nvSpPr>
        <p:spPr>
          <a:xfrm>
            <a:off x="333843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8288" name="Google Shape;8288;p92"/>
          <p:cNvSpPr txBox="1"/>
          <p:nvPr/>
        </p:nvSpPr>
        <p:spPr>
          <a:xfrm>
            <a:off x="5548175"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8289" name="Google Shape;8289;p92"/>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E0E"/>
                </a:solidFill>
                <a:latin typeface="Times New Roman"/>
                <a:ea typeface="Times New Roman"/>
                <a:cs typeface="Times New Roman"/>
                <a:sym typeface="Times New Roman"/>
              </a:rPr>
              <a:t>…</a:t>
            </a:r>
            <a:endParaRPr sz="1700" b="1">
              <a:solidFill>
                <a:srgbClr val="FF0E0E"/>
              </a:solidFill>
              <a:latin typeface="Times New Roman"/>
              <a:ea typeface="Times New Roman"/>
              <a:cs typeface="Times New Roman"/>
              <a:sym typeface="Times New Roman"/>
            </a:endParaRPr>
          </a:p>
        </p:txBody>
      </p:sp>
      <p:sp>
        <p:nvSpPr>
          <p:cNvPr id="8290" name="Google Shape;8290;p92"/>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Sliding Window</a:t>
            </a:r>
            <a:endParaRPr sz="1000">
              <a:solidFill>
                <a:srgbClr val="FF0000"/>
              </a:solidFill>
              <a:latin typeface="Times New Roman"/>
              <a:ea typeface="Times New Roman"/>
              <a:cs typeface="Times New Roman"/>
              <a:sym typeface="Times New Roman"/>
            </a:endParaRPr>
          </a:p>
        </p:txBody>
      </p:sp>
      <p:cxnSp>
        <p:nvCxnSpPr>
          <p:cNvPr id="8291" name="Google Shape;8291;p92"/>
          <p:cNvCxnSpPr/>
          <p:nvPr/>
        </p:nvCxnSpPr>
        <p:spPr>
          <a:xfrm rot="10800000" flipH="1">
            <a:off x="5501525" y="2046813"/>
            <a:ext cx="163500" cy="118800"/>
          </a:xfrm>
          <a:prstGeom prst="straightConnector1">
            <a:avLst/>
          </a:prstGeom>
          <a:noFill/>
          <a:ln w="9525" cap="flat" cmpd="sng">
            <a:solidFill>
              <a:srgbClr val="FF0E0E"/>
            </a:solidFill>
            <a:prstDash val="solid"/>
            <a:round/>
            <a:headEnd type="none" w="med" len="med"/>
            <a:tailEnd type="stealth" w="med" len="med"/>
          </a:ln>
        </p:spPr>
      </p:cxnSp>
      <p:sp>
        <p:nvSpPr>
          <p:cNvPr id="8292" name="Google Shape;8292;p92"/>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Event-Marker</a:t>
            </a:r>
            <a:endParaRPr sz="1000">
              <a:solidFill>
                <a:srgbClr val="FF0E0E"/>
              </a:solidFill>
              <a:latin typeface="Times New Roman"/>
              <a:ea typeface="Times New Roman"/>
              <a:cs typeface="Times New Roman"/>
              <a:sym typeface="Times New Roman"/>
            </a:endParaRPr>
          </a:p>
        </p:txBody>
      </p:sp>
      <p:sp>
        <p:nvSpPr>
          <p:cNvPr id="8293" name="Google Shape;8293;p92"/>
          <p:cNvSpPr txBox="1"/>
          <p:nvPr/>
        </p:nvSpPr>
        <p:spPr>
          <a:xfrm>
            <a:off x="3242813" y="1686450"/>
            <a:ext cx="38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Times New Roman"/>
                <a:ea typeface="Times New Roman"/>
                <a:cs typeface="Times New Roman"/>
                <a:sym typeface="Times New Roman"/>
              </a:rPr>
              <a:t>5s</a:t>
            </a:r>
            <a:endParaRPr sz="1100">
              <a:solidFill>
                <a:srgbClr val="FF0000"/>
              </a:solidFill>
              <a:latin typeface="Times New Roman"/>
              <a:ea typeface="Times New Roman"/>
              <a:cs typeface="Times New Roman"/>
              <a:sym typeface="Times New Roman"/>
            </a:endParaRPr>
          </a:p>
        </p:txBody>
      </p:sp>
      <p:sp>
        <p:nvSpPr>
          <p:cNvPr id="8294" name="Google Shape;8294;p92"/>
          <p:cNvSpPr/>
          <p:nvPr/>
        </p:nvSpPr>
        <p:spPr>
          <a:xfrm rot="-5400000">
            <a:off x="3387275" y="1820088"/>
            <a:ext cx="94800" cy="383700"/>
          </a:xfrm>
          <a:prstGeom prst="rightBrace">
            <a:avLst>
              <a:gd name="adj1" fmla="val 147736"/>
              <a:gd name="adj2" fmla="val 54176"/>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295" name="Google Shape;8295;p92"/>
          <p:cNvSpPr txBox="1"/>
          <p:nvPr/>
        </p:nvSpPr>
        <p:spPr>
          <a:xfrm>
            <a:off x="455378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99"/>
        <p:cNvGrpSpPr/>
        <p:nvPr/>
      </p:nvGrpSpPr>
      <p:grpSpPr>
        <a:xfrm>
          <a:off x="0" y="0"/>
          <a:ext cx="0" cy="0"/>
          <a:chOff x="0" y="0"/>
          <a:chExt cx="0" cy="0"/>
        </a:xfrm>
      </p:grpSpPr>
      <p:cxnSp>
        <p:nvCxnSpPr>
          <p:cNvPr id="8300" name="Google Shape;8300;p93"/>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01" name="Google Shape;8301;p93"/>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2" name="Google Shape;8302;p93"/>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3" name="Google Shape;8303;p93"/>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4" name="Google Shape;8304;p93"/>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05" name="Google Shape;8305;p93"/>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8306" name="Google Shape;8306;p93"/>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8307" name="Google Shape;8307;p93"/>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8308" name="Google Shape;8308;p93"/>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8309" name="Google Shape;8309;p93"/>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8310" name="Google Shape;8310;p93"/>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8311" name="Google Shape;8311;p93"/>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8312" name="Google Shape;8312;p93"/>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8313" name="Google Shape;8313;p93"/>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sp>
        <p:nvSpPr>
          <p:cNvPr id="8314" name="Google Shape;8314;p93"/>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315" name="Google Shape;8315;p93"/>
          <p:cNvSpPr/>
          <p:nvPr/>
        </p:nvSpPr>
        <p:spPr>
          <a:xfrm>
            <a:off x="2851650" y="1419125"/>
            <a:ext cx="408300" cy="3756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3"/>
          <p:cNvSpPr/>
          <p:nvPr/>
        </p:nvSpPr>
        <p:spPr>
          <a:xfrm>
            <a:off x="3635700" y="1419125"/>
            <a:ext cx="408300" cy="375600"/>
          </a:xfrm>
          <a:prstGeom prst="smileyFace">
            <a:avLst>
              <a:gd name="adj" fmla="val -74"/>
            </a:avLst>
          </a:prstGeom>
          <a:solidFill>
            <a:srgbClr val="FFBAB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3"/>
          <p:cNvSpPr/>
          <p:nvPr/>
        </p:nvSpPr>
        <p:spPr>
          <a:xfrm>
            <a:off x="4415200" y="1419125"/>
            <a:ext cx="408300" cy="3756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3"/>
          <p:cNvSpPr/>
          <p:nvPr/>
        </p:nvSpPr>
        <p:spPr>
          <a:xfrm>
            <a:off x="5180750" y="1419125"/>
            <a:ext cx="408300" cy="3756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9" name="Google Shape;8319;p93"/>
          <p:cNvCxnSpPr/>
          <p:nvPr/>
        </p:nvCxnSpPr>
        <p:spPr>
          <a:xfrm rot="10800000" flipH="1">
            <a:off x="5842150" y="1932775"/>
            <a:ext cx="390000" cy="174600"/>
          </a:xfrm>
          <a:prstGeom prst="straightConnector1">
            <a:avLst/>
          </a:prstGeom>
          <a:noFill/>
          <a:ln w="9525" cap="flat" cmpd="sng">
            <a:solidFill>
              <a:schemeClr val="dk2"/>
            </a:solidFill>
            <a:prstDash val="solid"/>
            <a:round/>
            <a:headEnd type="none" w="med" len="med"/>
            <a:tailEnd type="triangle" w="med" len="med"/>
          </a:ln>
        </p:spPr>
      </p:cxnSp>
      <p:sp>
        <p:nvSpPr>
          <p:cNvPr id="8320" name="Google Shape;8320;p93"/>
          <p:cNvSpPr txBox="1"/>
          <p:nvPr/>
        </p:nvSpPr>
        <p:spPr>
          <a:xfrm rot="-1353214">
            <a:off x="6154892" y="1509419"/>
            <a:ext cx="797816" cy="542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8321" name="Google Shape;8321;p93"/>
          <p:cNvCxnSpPr/>
          <p:nvPr/>
        </p:nvCxnSpPr>
        <p:spPr>
          <a:xfrm rot="10800000">
            <a:off x="2531088" y="2023625"/>
            <a:ext cx="807300" cy="154200"/>
          </a:xfrm>
          <a:prstGeom prst="straightConnector1">
            <a:avLst/>
          </a:prstGeom>
          <a:noFill/>
          <a:ln w="9525" cap="flat" cmpd="sng">
            <a:solidFill>
              <a:schemeClr val="dk2"/>
            </a:solidFill>
            <a:prstDash val="solid"/>
            <a:round/>
            <a:headEnd type="triangle" w="med" len="med"/>
            <a:tailEnd type="none" w="med" len="med"/>
          </a:ln>
        </p:spPr>
      </p:cxnSp>
      <p:sp>
        <p:nvSpPr>
          <p:cNvPr id="8322" name="Google Shape;8322;p93"/>
          <p:cNvSpPr txBox="1"/>
          <p:nvPr/>
        </p:nvSpPr>
        <p:spPr>
          <a:xfrm rot="706885">
            <a:off x="1890223" y="1675946"/>
            <a:ext cx="800769" cy="3848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26"/>
        <p:cNvGrpSpPr/>
        <p:nvPr/>
      </p:nvGrpSpPr>
      <p:grpSpPr>
        <a:xfrm>
          <a:off x="0" y="0"/>
          <a:ext cx="0" cy="0"/>
          <a:chOff x="0" y="0"/>
          <a:chExt cx="0" cy="0"/>
        </a:xfrm>
      </p:grpSpPr>
      <p:cxnSp>
        <p:nvCxnSpPr>
          <p:cNvPr id="8327" name="Google Shape;8327;p94"/>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328" name="Google Shape;8328;p94"/>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29" name="Google Shape;8329;p94"/>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30" name="Google Shape;8330;p94"/>
          <p:cNvSpPr txBox="1"/>
          <p:nvPr/>
        </p:nvSpPr>
        <p:spPr>
          <a:xfrm>
            <a:off x="1964513" y="1421016"/>
            <a:ext cx="8874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8331" name="Google Shape;8331;p94"/>
          <p:cNvSpPr txBox="1"/>
          <p:nvPr/>
        </p:nvSpPr>
        <p:spPr>
          <a:xfrm>
            <a:off x="3140760"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8332" name="Google Shape;8332;p94"/>
          <p:cNvSpPr txBox="1"/>
          <p:nvPr/>
        </p:nvSpPr>
        <p:spPr>
          <a:xfrm>
            <a:off x="4356913" y="1428742"/>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8333" name="Google Shape;8333;p94"/>
          <p:cNvSpPr txBox="1"/>
          <p:nvPr/>
        </p:nvSpPr>
        <p:spPr>
          <a:xfrm>
            <a:off x="5560999"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8334" name="Google Shape;8334;p94"/>
          <p:cNvSpPr txBox="1"/>
          <p:nvPr/>
        </p:nvSpPr>
        <p:spPr>
          <a:xfrm>
            <a:off x="2131422"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8335" name="Google Shape;8335;p94"/>
          <p:cNvSpPr txBox="1"/>
          <p:nvPr/>
        </p:nvSpPr>
        <p:spPr>
          <a:xfrm>
            <a:off x="7479625" y="2421150"/>
            <a:ext cx="531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8336" name="Google Shape;8336;p94"/>
          <p:cNvSpPr/>
          <p:nvPr/>
        </p:nvSpPr>
        <p:spPr>
          <a:xfrm>
            <a:off x="2142661" y="902336"/>
            <a:ext cx="531300" cy="535500"/>
          </a:xfrm>
          <a:prstGeom prst="smileyFace">
            <a:avLst>
              <a:gd name="adj" fmla="val 4653"/>
            </a:avLst>
          </a:prstGeom>
          <a:solidFill>
            <a:srgbClr val="FF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4"/>
          <p:cNvSpPr/>
          <p:nvPr/>
        </p:nvSpPr>
        <p:spPr>
          <a:xfrm>
            <a:off x="3321337" y="902336"/>
            <a:ext cx="531300" cy="526500"/>
          </a:xfrm>
          <a:prstGeom prst="smileyFace">
            <a:avLst>
              <a:gd name="adj" fmla="val -74"/>
            </a:avLst>
          </a:prstGeom>
          <a:solidFill>
            <a:srgbClr val="FFC8C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4536953" y="902337"/>
            <a:ext cx="531300" cy="526500"/>
          </a:xfrm>
          <a:prstGeom prst="smileyFace">
            <a:avLst>
              <a:gd name="adj" fmla="val -4653"/>
            </a:avLst>
          </a:prstGeom>
          <a:solidFill>
            <a:srgbClr val="FF707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5739132" y="902336"/>
            <a:ext cx="531300" cy="526500"/>
          </a:xfrm>
          <a:prstGeom prst="smileyFace">
            <a:avLst>
              <a:gd name="adj" fmla="val -4653"/>
            </a:avLst>
          </a:prstGeom>
          <a:solidFill>
            <a:srgbClr val="FF0E0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0" name="Google Shape;8340;p94"/>
          <p:cNvCxnSpPr>
            <a:endCxn id="8341" idx="0"/>
          </p:cNvCxnSpPr>
          <p:nvPr/>
        </p:nvCxnSpPr>
        <p:spPr>
          <a:xfrm flipH="1">
            <a:off x="3001048" y="2663040"/>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341" name="Google Shape;8341;p94"/>
          <p:cNvSpPr txBox="1"/>
          <p:nvPr/>
        </p:nvSpPr>
        <p:spPr>
          <a:xfrm rot="2576">
            <a:off x="26006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342" name="Google Shape;8342;p94"/>
          <p:cNvCxnSpPr>
            <a:endCxn id="8343" idx="0"/>
          </p:cNvCxnSpPr>
          <p:nvPr/>
        </p:nvCxnSpPr>
        <p:spPr>
          <a:xfrm flipH="1">
            <a:off x="6617248" y="2663040"/>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343" name="Google Shape;8343;p94"/>
          <p:cNvSpPr txBox="1"/>
          <p:nvPr/>
        </p:nvSpPr>
        <p:spPr>
          <a:xfrm rot="2576">
            <a:off x="62168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344" name="Google Shape;8344;p94"/>
          <p:cNvSpPr/>
          <p:nvPr/>
        </p:nvSpPr>
        <p:spPr>
          <a:xfrm>
            <a:off x="307637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324611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7" name="Google Shape;8347;p94"/>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48" name="Google Shape;8348;p94"/>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49" name="Google Shape;8349;p94"/>
          <p:cNvSpPr txBox="1"/>
          <p:nvPr/>
        </p:nvSpPr>
        <p:spPr>
          <a:xfrm>
            <a:off x="3310998"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8350" name="Google Shape;8350;p94"/>
          <p:cNvSpPr txBox="1"/>
          <p:nvPr/>
        </p:nvSpPr>
        <p:spPr>
          <a:xfrm>
            <a:off x="5554008"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8351" name="Google Shape;8351;p94"/>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0000FF"/>
                </a:solidFill>
                <a:latin typeface="Times New Roman"/>
                <a:ea typeface="Times New Roman"/>
                <a:cs typeface="Times New Roman"/>
                <a:sym typeface="Times New Roman"/>
              </a:rPr>
              <a:t>…</a:t>
            </a:r>
            <a:endParaRPr sz="1700" b="1">
              <a:solidFill>
                <a:srgbClr val="0000FF"/>
              </a:solidFill>
              <a:latin typeface="Times New Roman"/>
              <a:ea typeface="Times New Roman"/>
              <a:cs typeface="Times New Roman"/>
              <a:sym typeface="Times New Roman"/>
            </a:endParaRPr>
          </a:p>
        </p:txBody>
      </p:sp>
      <p:sp>
        <p:nvSpPr>
          <p:cNvPr id="8352" name="Google Shape;8352;p94"/>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Sliding Window</a:t>
            </a:r>
            <a:endParaRPr sz="1000">
              <a:solidFill>
                <a:srgbClr val="0000FF"/>
              </a:solidFill>
              <a:latin typeface="Times New Roman"/>
              <a:ea typeface="Times New Roman"/>
              <a:cs typeface="Times New Roman"/>
              <a:sym typeface="Times New Roman"/>
            </a:endParaRPr>
          </a:p>
        </p:txBody>
      </p:sp>
      <p:sp>
        <p:nvSpPr>
          <p:cNvPr id="8353" name="Google Shape;8353;p94"/>
          <p:cNvSpPr txBox="1"/>
          <p:nvPr/>
        </p:nvSpPr>
        <p:spPr>
          <a:xfrm>
            <a:off x="3238616" y="1720727"/>
            <a:ext cx="3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0000FF"/>
                </a:solidFill>
                <a:latin typeface="Times New Roman"/>
                <a:ea typeface="Times New Roman"/>
                <a:cs typeface="Times New Roman"/>
                <a:sym typeface="Times New Roman"/>
              </a:rPr>
              <a:t>5s</a:t>
            </a:r>
            <a:endParaRPr sz="900">
              <a:solidFill>
                <a:srgbClr val="0000FF"/>
              </a:solidFill>
              <a:latin typeface="Times New Roman"/>
              <a:ea typeface="Times New Roman"/>
              <a:cs typeface="Times New Roman"/>
              <a:sym typeface="Times New Roman"/>
            </a:endParaRPr>
          </a:p>
        </p:txBody>
      </p:sp>
      <p:sp>
        <p:nvSpPr>
          <p:cNvPr id="8354" name="Google Shape;8354;p94"/>
          <p:cNvSpPr/>
          <p:nvPr/>
        </p:nvSpPr>
        <p:spPr>
          <a:xfrm rot="-5400000">
            <a:off x="3387275" y="1820088"/>
            <a:ext cx="94800" cy="383700"/>
          </a:xfrm>
          <a:prstGeom prst="rightBrace">
            <a:avLst>
              <a:gd name="adj1" fmla="val 147736"/>
              <a:gd name="adj2" fmla="val 54176"/>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55" name="Google Shape;8355;p94"/>
          <p:cNvSpPr txBox="1"/>
          <p:nvPr/>
        </p:nvSpPr>
        <p:spPr>
          <a:xfrm>
            <a:off x="452715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cxnSp>
        <p:nvCxnSpPr>
          <p:cNvPr id="8356" name="Google Shape;8356;p94"/>
          <p:cNvCxnSpPr/>
          <p:nvPr/>
        </p:nvCxnSpPr>
        <p:spPr>
          <a:xfrm rot="10800000" flipH="1">
            <a:off x="5501525" y="2046813"/>
            <a:ext cx="163500" cy="118800"/>
          </a:xfrm>
          <a:prstGeom prst="straightConnector1">
            <a:avLst/>
          </a:prstGeom>
          <a:noFill/>
          <a:ln w="9525" cap="flat" cmpd="sng">
            <a:solidFill>
              <a:srgbClr val="0000FF"/>
            </a:solidFill>
            <a:prstDash val="solid"/>
            <a:round/>
            <a:headEnd type="none" w="med" len="med"/>
            <a:tailEnd type="stealth" w="med" len="med"/>
          </a:ln>
        </p:spPr>
      </p:cxnSp>
      <p:sp>
        <p:nvSpPr>
          <p:cNvPr id="8357" name="Google Shape;8357;p94"/>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Event-Marker</a:t>
            </a:r>
            <a:endParaRPr sz="1000">
              <a:solidFill>
                <a:srgbClr val="0000FF"/>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61"/>
        <p:cNvGrpSpPr/>
        <p:nvPr/>
      </p:nvGrpSpPr>
      <p:grpSpPr>
        <a:xfrm>
          <a:off x="0" y="0"/>
          <a:ext cx="0" cy="0"/>
          <a:chOff x="0" y="0"/>
          <a:chExt cx="0" cy="0"/>
        </a:xfrm>
      </p:grpSpPr>
      <p:cxnSp>
        <p:nvCxnSpPr>
          <p:cNvPr id="8362" name="Google Shape;8362;p95"/>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63" name="Google Shape;8363;p95"/>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64" name="Google Shape;8364;p95"/>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65" name="Google Shape;8365;p95"/>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66" name="Google Shape;8366;p95"/>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67" name="Google Shape;8367;p95"/>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8368" name="Google Shape;8368;p95"/>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8369" name="Google Shape;8369;p95"/>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8370" name="Google Shape;8370;p95"/>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8371" name="Google Shape;8371;p95"/>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8372" name="Google Shape;8372;p95"/>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8373" name="Google Shape;8373;p95"/>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Medium Pain</a:t>
            </a:r>
            <a:endParaRPr sz="1200" b="1">
              <a:latin typeface="Times New Roman"/>
              <a:ea typeface="Times New Roman"/>
              <a:cs typeface="Times New Roman"/>
              <a:sym typeface="Times New Roman"/>
            </a:endParaRPr>
          </a:p>
        </p:txBody>
      </p:sp>
      <p:sp>
        <p:nvSpPr>
          <p:cNvPr id="8374" name="Google Shape;8374;p95"/>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p>
        </p:txBody>
      </p:sp>
      <p:sp>
        <p:nvSpPr>
          <p:cNvPr id="8375" name="Google Shape;8375;p95"/>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376" name="Google Shape;8376;p95"/>
          <p:cNvSpPr/>
          <p:nvPr/>
        </p:nvSpPr>
        <p:spPr>
          <a:xfrm>
            <a:off x="2817000" y="1340525"/>
            <a:ext cx="477600" cy="4542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5"/>
          <p:cNvSpPr/>
          <p:nvPr/>
        </p:nvSpPr>
        <p:spPr>
          <a:xfrm>
            <a:off x="3601050" y="1340525"/>
            <a:ext cx="477600" cy="4542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5"/>
          <p:cNvSpPr/>
          <p:nvPr/>
        </p:nvSpPr>
        <p:spPr>
          <a:xfrm>
            <a:off x="4396750" y="1340525"/>
            <a:ext cx="477600" cy="4542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5"/>
          <p:cNvSpPr/>
          <p:nvPr/>
        </p:nvSpPr>
        <p:spPr>
          <a:xfrm>
            <a:off x="5146100" y="1340525"/>
            <a:ext cx="477600" cy="4542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0" name="Google Shape;8380;p95"/>
          <p:cNvCxnSpPr>
            <a:endCxn id="8381" idx="0"/>
          </p:cNvCxnSpPr>
          <p:nvPr/>
        </p:nvCxnSpPr>
        <p:spPr>
          <a:xfrm flipH="1">
            <a:off x="3445848" y="2613475"/>
            <a:ext cx="1500" cy="529500"/>
          </a:xfrm>
          <a:prstGeom prst="straightConnector1">
            <a:avLst/>
          </a:prstGeom>
          <a:noFill/>
          <a:ln w="9525" cap="flat" cmpd="sng">
            <a:solidFill>
              <a:schemeClr val="dk2"/>
            </a:solidFill>
            <a:prstDash val="solid"/>
            <a:round/>
            <a:headEnd type="triangle" w="med" len="med"/>
            <a:tailEnd type="none" w="med" len="med"/>
          </a:ln>
        </p:spPr>
      </p:cxnSp>
      <p:sp>
        <p:nvSpPr>
          <p:cNvPr id="8381" name="Google Shape;8381;p95"/>
          <p:cNvSpPr txBox="1"/>
          <p:nvPr/>
        </p:nvSpPr>
        <p:spPr>
          <a:xfrm rot="2576">
            <a:off x="30454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382" name="Google Shape;8382;p95"/>
          <p:cNvCxnSpPr>
            <a:endCxn id="8383" idx="0"/>
          </p:cNvCxnSpPr>
          <p:nvPr/>
        </p:nvCxnSpPr>
        <p:spPr>
          <a:xfrm flipH="1">
            <a:off x="5784348" y="2613475"/>
            <a:ext cx="1500" cy="529500"/>
          </a:xfrm>
          <a:prstGeom prst="straightConnector1">
            <a:avLst/>
          </a:prstGeom>
          <a:noFill/>
          <a:ln w="9525" cap="flat" cmpd="sng">
            <a:solidFill>
              <a:schemeClr val="dk2"/>
            </a:solidFill>
            <a:prstDash val="solid"/>
            <a:round/>
            <a:headEnd type="none" w="med" len="med"/>
            <a:tailEnd type="triangle" w="med" len="med"/>
          </a:ln>
        </p:spPr>
      </p:cxnSp>
      <p:sp>
        <p:nvSpPr>
          <p:cNvPr id="8383" name="Google Shape;8383;p95"/>
          <p:cNvSpPr txBox="1"/>
          <p:nvPr/>
        </p:nvSpPr>
        <p:spPr>
          <a:xfrm rot="2576">
            <a:off x="53839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384" name="Google Shape;8384;p95"/>
          <p:cNvSpPr/>
          <p:nvPr/>
        </p:nvSpPr>
        <p:spPr>
          <a:xfrm>
            <a:off x="3515825" y="2198588"/>
            <a:ext cx="309300" cy="3438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5"/>
          <p:cNvSpPr/>
          <p:nvPr/>
        </p:nvSpPr>
        <p:spPr>
          <a:xfrm>
            <a:off x="3586875" y="2201013"/>
            <a:ext cx="309300" cy="34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5"/>
          <p:cNvSpPr/>
          <p:nvPr/>
        </p:nvSpPr>
        <p:spPr>
          <a:xfrm>
            <a:off x="3646850" y="2201013"/>
            <a:ext cx="309300" cy="3438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90"/>
        <p:cNvGrpSpPr/>
        <p:nvPr/>
      </p:nvGrpSpPr>
      <p:grpSpPr>
        <a:xfrm>
          <a:off x="0" y="0"/>
          <a:ext cx="0" cy="0"/>
          <a:chOff x="0" y="0"/>
          <a:chExt cx="0" cy="0"/>
        </a:xfrm>
      </p:grpSpPr>
      <p:sp>
        <p:nvSpPr>
          <p:cNvPr id="8391" name="Google Shape;8391;p96"/>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6"/>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6"/>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4" name="Google Shape;8394;p96"/>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5" name="Google Shape;8395;p96"/>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8396" name="Google Shape;8396;p96"/>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7" name="Google Shape;8397;p96"/>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398" name="Google Shape;8398;p96"/>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9" name="Google Shape;8399;p96"/>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8400" name="Google Shape;8400;p96"/>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8401" name="Google Shape;8401;p96"/>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402" name="Google Shape;8402;p96"/>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03" name="Google Shape;8403;p96"/>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8404" name="Google Shape;8404;p96"/>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05" name="Google Shape;8405;p96"/>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406" name="Google Shape;8406;p96"/>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8407" name="Google Shape;8407;p96"/>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8408" name="Google Shape;8408;p96"/>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9" name="Google Shape;8409;p96"/>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8410" name="Google Shape;8410;p96"/>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8411" name="Google Shape;8411;p96"/>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8412" name="Google Shape;8412;p96"/>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8413" name="Google Shape;8413;p96"/>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8414" name="Google Shape;8414;p96"/>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18"/>
        <p:cNvGrpSpPr/>
        <p:nvPr/>
      </p:nvGrpSpPr>
      <p:grpSpPr>
        <a:xfrm>
          <a:off x="0" y="0"/>
          <a:ext cx="0" cy="0"/>
          <a:chOff x="0" y="0"/>
          <a:chExt cx="0" cy="0"/>
        </a:xfrm>
      </p:grpSpPr>
      <p:sp>
        <p:nvSpPr>
          <p:cNvPr id="8419" name="Google Shape;8419;p97"/>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20" name="Google Shape;8420;p97"/>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21" name="Google Shape;8421;p97"/>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22" name="Google Shape;8422;p97"/>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23" name="Google Shape;8423;p97"/>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24" name="Google Shape;8424;p97"/>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425" name="Google Shape;8425;p97"/>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26" name="Google Shape;8426;p97"/>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27" name="Google Shape;8427;p97"/>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28" name="Google Shape;8428;p97"/>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429" name="Google Shape;8429;p97"/>
          <p:cNvCxnSpPr>
            <a:stCxn id="8419" idx="0"/>
            <a:endCxn id="8421"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0" name="Google Shape;8430;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1" name="Google Shape;8431;p97"/>
          <p:cNvCxnSpPr>
            <a:stCxn id="8420" idx="0"/>
            <a:endCxn id="8423"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2" name="Google Shape;8432;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3" name="Google Shape;8433;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4" name="Google Shape;8434;p97"/>
          <p:cNvCxnSpPr>
            <a:stCxn id="8420" idx="2"/>
            <a:endCxn id="8421"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5" name="Google Shape;8435;p97"/>
          <p:cNvCxnSpPr>
            <a:stCxn id="8423" idx="0"/>
            <a:endCxn id="8422"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6" name="Google Shape;8436;p97"/>
          <p:cNvCxnSpPr>
            <a:stCxn id="8422" idx="0"/>
            <a:endCxn id="8426"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7" name="Google Shape;8437;p97"/>
          <p:cNvCxnSpPr>
            <a:stCxn id="8426" idx="0"/>
            <a:endCxn id="8427"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8" name="Google Shape;8438;p97"/>
          <p:cNvCxnSpPr>
            <a:stCxn id="8427" idx="0"/>
            <a:endCxn id="8428"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9" name="Google Shape;8439;p97"/>
          <p:cNvCxnSpPr>
            <a:stCxn id="8428" idx="0"/>
            <a:endCxn id="8424"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0" name="Google Shape;8440;p97"/>
          <p:cNvCxnSpPr>
            <a:stCxn id="8424" idx="0"/>
            <a:endCxn id="8425"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441" name="Google Shape;8441;p97"/>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442" name="Google Shape;8442;p97"/>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443" name="Google Shape;8443;p97"/>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444" name="Google Shape;8444;p97"/>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445" name="Google Shape;8445;p97"/>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446" name="Google Shape;8446;p97"/>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447" name="Google Shape;8447;p97"/>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448" name="Google Shape;8448;p97"/>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8449" name="Google Shape;8449;p97"/>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8450" name="Google Shape;8450;p97"/>
          <p:cNvCxnSpPr>
            <a:stCxn id="8441" idx="0"/>
            <a:endCxn id="8442"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1" name="Google Shape;8451;p97"/>
          <p:cNvCxnSpPr>
            <a:stCxn id="8442" idx="0"/>
            <a:endCxn id="8444"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2" name="Google Shape;8452;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3" name="Google Shape;8453;p97"/>
          <p:cNvCxnSpPr>
            <a:stCxn id="8443" idx="0"/>
            <a:endCxn id="8445"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4" name="Google Shape;8454;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5" name="Google Shape;8455;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6" name="Google Shape;8456;p97"/>
          <p:cNvCxnSpPr>
            <a:stCxn id="8443" idx="2"/>
            <a:endCxn id="8444"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7" name="Google Shape;8457;p97"/>
          <p:cNvCxnSpPr>
            <a:stCxn id="8445" idx="0"/>
            <a:endCxn id="8458"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9" name="Google Shape;8459;p97"/>
          <p:cNvCxnSpPr>
            <a:stCxn id="8446" idx="0"/>
            <a:endCxn id="8449"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460" name="Google Shape;8460;p97"/>
          <p:cNvCxnSpPr>
            <a:stCxn id="8449" idx="0"/>
            <a:endCxn id="8448"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461" name="Google Shape;8461;p97"/>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462" name="Google Shape;8462;p97"/>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463" name="Google Shape;8463;p97"/>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8464" name="Google Shape;8464;p97"/>
          <p:cNvSpPr txBox="1"/>
          <p:nvPr/>
        </p:nvSpPr>
        <p:spPr>
          <a:xfrm rot="1478449">
            <a:off x="3050475" y="29809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8465" name="Google Shape;8465;p97"/>
          <p:cNvSpPr txBox="1"/>
          <p:nvPr/>
        </p:nvSpPr>
        <p:spPr>
          <a:xfrm rot="1478449">
            <a:off x="4790587" y="29809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8466" name="Google Shape;8466;p97"/>
          <p:cNvSpPr txBox="1"/>
          <p:nvPr/>
        </p:nvSpPr>
        <p:spPr>
          <a:xfrm rot="1478449">
            <a:off x="583930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8467" name="Google Shape;8467;p97"/>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468" name="Google Shape;8468;p97"/>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469" name="Google Shape;8469;p97"/>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70" name="Google Shape;8470;p97"/>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71" name="Google Shape;8471;p97"/>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72" name="Google Shape;8472;p97"/>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473" name="Google Shape;8473;p97"/>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74" name="Google Shape;8474;p97"/>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75" name="Google Shape;8475;p97"/>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476" name="Google Shape;8476;p97"/>
          <p:cNvCxnSpPr>
            <a:stCxn id="8468" idx="0"/>
            <a:endCxn id="8469"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77" name="Google Shape;8477;p97"/>
          <p:cNvCxnSpPr>
            <a:stCxn id="8469" idx="0"/>
            <a:endCxn id="847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78" name="Google Shape;8478;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79" name="Google Shape;8479;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0" name="Google Shape;8480;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1" name="Google Shape;8481;p97"/>
          <p:cNvCxnSpPr>
            <a:stCxn id="8482" idx="2"/>
            <a:endCxn id="8470"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3" name="Google Shape;8483;p97"/>
          <p:cNvCxnSpPr>
            <a:stCxn id="8471" idx="0"/>
            <a:endCxn id="8473"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4" name="Google Shape;8484;p97"/>
          <p:cNvCxnSpPr>
            <a:stCxn id="8473" idx="0"/>
            <a:endCxn id="8474"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5" name="Google Shape;8485;p97"/>
          <p:cNvCxnSpPr>
            <a:stCxn id="8474" idx="0"/>
            <a:endCxn id="8475"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6" name="Google Shape;8486;p97"/>
          <p:cNvCxnSpPr>
            <a:stCxn id="8475" idx="0"/>
            <a:endCxn id="8472"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487" name="Google Shape;8487;p97"/>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488" name="Google Shape;8488;p97"/>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489" name="Google Shape;8489;p97"/>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490" name="Google Shape;8490;p97"/>
          <p:cNvCxnSpPr>
            <a:endCxn id="8419"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491" name="Google Shape;8491;p97"/>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8492" name="Google Shape;8492;p97"/>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493" name="Google Shape;8493;p97"/>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494" name="Google Shape;8494;p97"/>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495" name="Google Shape;8495;p97"/>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96" name="Google Shape;8496;p97"/>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497" name="Google Shape;8497;p97"/>
          <p:cNvSpPr txBox="1"/>
          <p:nvPr/>
        </p:nvSpPr>
        <p:spPr>
          <a:xfrm rot="1478449">
            <a:off x="653845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
        <p:nvSpPr>
          <p:cNvPr id="8498" name="Google Shape;8498;p97"/>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499" name="Google Shape;8499;p97"/>
          <p:cNvCxnSpPr>
            <a:stCxn id="8500" idx="0"/>
            <a:endCxn id="8498"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1" name="Google Shape;8501;p97"/>
          <p:cNvCxnSpPr>
            <a:stCxn id="8498"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2" name="Google Shape;8502;p97"/>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3" name="Google Shape;8503;p97"/>
          <p:cNvCxnSpPr>
            <a:stCxn id="8502"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4" name="Google Shape;8504;p97"/>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5" name="Google Shape;8505;p97"/>
          <p:cNvCxnSpPr>
            <a:stCxn id="8506" idx="0"/>
            <a:endCxn id="8504"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7" name="Google Shape;8507;p97"/>
          <p:cNvCxnSpPr>
            <a:stCxn id="8504"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8" name="Google Shape;8508;p97"/>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9" name="Google Shape;8509;p97"/>
          <p:cNvCxnSpPr>
            <a:stCxn id="8508"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0" name="Google Shape;8510;p97"/>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11" name="Google Shape;8511;p97"/>
          <p:cNvCxnSpPr>
            <a:stCxn id="8510"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2" name="Google Shape;8512;p97"/>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13" name="Google Shape;8513;p97"/>
          <p:cNvCxnSpPr>
            <a:stCxn id="8512"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4" name="Google Shape;8514;p97"/>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515" name="Google Shape;8515;p97"/>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19"/>
        <p:cNvGrpSpPr/>
        <p:nvPr/>
      </p:nvGrpSpPr>
      <p:grpSpPr>
        <a:xfrm>
          <a:off x="0" y="0"/>
          <a:ext cx="0" cy="0"/>
          <a:chOff x="0" y="0"/>
          <a:chExt cx="0" cy="0"/>
        </a:xfrm>
      </p:grpSpPr>
      <p:sp>
        <p:nvSpPr>
          <p:cNvPr id="8520" name="Google Shape;8520;p98"/>
          <p:cNvSpPr/>
          <p:nvPr/>
        </p:nvSpPr>
        <p:spPr>
          <a:xfrm rot="5400000">
            <a:off x="1628038" y="365632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8521" name="Google Shape;8521;p98"/>
          <p:cNvSpPr/>
          <p:nvPr/>
        </p:nvSpPr>
        <p:spPr>
          <a:xfrm rot="5400000">
            <a:off x="232401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8522" name="Google Shape;8522;p98"/>
          <p:cNvSpPr/>
          <p:nvPr/>
        </p:nvSpPr>
        <p:spPr>
          <a:xfrm rot="5400000">
            <a:off x="19744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8523" name="Google Shape;8523;p98"/>
          <p:cNvCxnSpPr>
            <a:stCxn id="8524" idx="0"/>
            <a:endCxn id="8525" idx="2"/>
          </p:cNvCxnSpPr>
          <p:nvPr/>
        </p:nvCxnSpPr>
        <p:spPr>
          <a:xfrm>
            <a:off x="5599363" y="379387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8526" name="Google Shape;8526;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7" name="Google Shape;8527;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8" name="Google Shape;8528;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9" name="Google Shape;8529;p98"/>
          <p:cNvCxnSpPr>
            <a:stCxn id="8521" idx="2"/>
            <a:endCxn id="8522" idx="0"/>
          </p:cNvCxnSpPr>
          <p:nvPr/>
        </p:nvCxnSpPr>
        <p:spPr>
          <a:xfrm rot="10800000">
            <a:off x="2579463" y="3797024"/>
            <a:ext cx="74400" cy="0"/>
          </a:xfrm>
          <a:prstGeom prst="straightConnector1">
            <a:avLst/>
          </a:prstGeom>
          <a:noFill/>
          <a:ln w="9525" cap="flat" cmpd="sng">
            <a:solidFill>
              <a:schemeClr val="dk2"/>
            </a:solidFill>
            <a:prstDash val="solid"/>
            <a:round/>
            <a:headEnd type="none" w="med" len="med"/>
            <a:tailEnd type="none" w="med" len="med"/>
          </a:ln>
        </p:spPr>
      </p:cxnSp>
      <p:sp>
        <p:nvSpPr>
          <p:cNvPr id="8530" name="Google Shape;8530;p9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531" name="Google Shape;8531;p9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532" name="Google Shape;8532;p9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533" name="Google Shape;8533;p9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534" name="Google Shape;8534;p9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535" name="Google Shape;8535;p9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536" name="Google Shape;8536;p9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537" name="Google Shape;8537;p9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8538" name="Google Shape;8538;p9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8539" name="Google Shape;8539;p98"/>
          <p:cNvCxnSpPr>
            <a:stCxn id="8530" idx="0"/>
            <a:endCxn id="8531"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0" name="Google Shape;8540;p98"/>
          <p:cNvCxnSpPr>
            <a:stCxn id="8531" idx="0"/>
            <a:endCxn id="8533"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1" name="Google Shape;8541;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2" name="Google Shape;8542;p98"/>
          <p:cNvCxnSpPr>
            <a:stCxn id="8532" idx="0"/>
            <a:endCxn id="8534"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3" name="Google Shape;8543;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4" name="Google Shape;8544;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5" name="Google Shape;8545;p98"/>
          <p:cNvCxnSpPr>
            <a:stCxn id="8532" idx="2"/>
            <a:endCxn id="8533"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6" name="Google Shape;8546;p98"/>
          <p:cNvCxnSpPr>
            <a:stCxn id="8534" idx="0"/>
            <a:endCxn id="8547"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8" name="Google Shape;8548;p98"/>
          <p:cNvCxnSpPr>
            <a:stCxn id="8535" idx="0"/>
            <a:endCxn id="8538"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549" name="Google Shape;8549;p98"/>
          <p:cNvCxnSpPr>
            <a:stCxn id="8538" idx="0"/>
            <a:endCxn id="8537"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550" name="Google Shape;8550;p9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551" name="Google Shape;8551;p9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552" name="Google Shape;8552;p9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8553" name="Google Shape;8553;p9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554" name="Google Shape;8554;p9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555" name="Google Shape;8555;p9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556" name="Google Shape;8556;p98"/>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557" name="Google Shape;8557;p98"/>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558" name="Google Shape;8558;p98"/>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559" name="Google Shape;8559;p98"/>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560" name="Google Shape;8560;p98"/>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561" name="Google Shape;8561;p98"/>
          <p:cNvCxnSpPr>
            <a:stCxn id="8553" idx="0"/>
            <a:endCxn id="855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2" name="Google Shape;8562;p98"/>
          <p:cNvCxnSpPr>
            <a:stCxn id="8554" idx="0"/>
            <a:endCxn id="8555"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63" name="Google Shape;8563;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4" name="Google Shape;8564;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5" name="Google Shape;8565;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6" name="Google Shape;8566;p98"/>
          <p:cNvCxnSpPr>
            <a:stCxn id="8567" idx="2"/>
            <a:endCxn id="8555"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8" name="Google Shape;8568;p98"/>
          <p:cNvCxnSpPr>
            <a:stCxn id="8556" idx="0"/>
            <a:endCxn id="8558"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9" name="Google Shape;8569;p98"/>
          <p:cNvCxnSpPr>
            <a:stCxn id="8558" idx="0"/>
            <a:endCxn id="8559"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0" name="Google Shape;8570;p98"/>
          <p:cNvCxnSpPr>
            <a:stCxn id="8559" idx="0"/>
            <a:endCxn id="8560"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1" name="Google Shape;8571;p98"/>
          <p:cNvCxnSpPr>
            <a:stCxn id="8560" idx="0"/>
            <a:endCxn id="8557"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72" name="Google Shape;8572;p9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573" name="Google Shape;8573;p98"/>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574" name="Google Shape;8574;p98"/>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575" name="Google Shape;8575;p98"/>
          <p:cNvCxnSpPr/>
          <p:nvPr/>
        </p:nvCxnSpPr>
        <p:spPr>
          <a:xfrm rot="10800000" flipH="1">
            <a:off x="1259050" y="37940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576" name="Google Shape;8576;p98"/>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577" name="Google Shape;8577;p98"/>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578" name="Google Shape;8578;p98"/>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79" name="Google Shape;8579;p98"/>
          <p:cNvCxnSpPr>
            <a:stCxn id="8580" idx="0"/>
            <a:endCxn id="8578"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1" name="Google Shape;8581;p98"/>
          <p:cNvCxnSpPr>
            <a:stCxn id="8578"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2" name="Google Shape;8582;p98"/>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3" name="Google Shape;8583;p98"/>
          <p:cNvCxnSpPr>
            <a:stCxn id="8582"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4" name="Google Shape;8584;p98"/>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5" name="Google Shape;8585;p98"/>
          <p:cNvCxnSpPr>
            <a:stCxn id="8586" idx="0"/>
            <a:endCxn id="8584"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7" name="Google Shape;8587;p98"/>
          <p:cNvCxnSpPr>
            <a:stCxn id="8584"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8" name="Google Shape;8588;p98"/>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9" name="Google Shape;8589;p98"/>
          <p:cNvCxnSpPr>
            <a:stCxn id="8588"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0" name="Google Shape;8590;p98"/>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91" name="Google Shape;8591;p98"/>
          <p:cNvCxnSpPr>
            <a:stCxn id="8590"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2" name="Google Shape;8592;p98"/>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93" name="Google Shape;8593;p98"/>
          <p:cNvCxnSpPr>
            <a:stCxn id="8592"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4" name="Google Shape;8594;p98"/>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595" name="Google Shape;8595;p98"/>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96" name="Google Shape;8596;p98"/>
          <p:cNvCxnSpPr/>
          <p:nvPr/>
        </p:nvCxnSpPr>
        <p:spPr>
          <a:xfrm rot="10800000" flipH="1">
            <a:off x="2962925" y="324533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8597" name="Google Shape;8597;p98"/>
          <p:cNvCxnSpPr/>
          <p:nvPr/>
        </p:nvCxnSpPr>
        <p:spPr>
          <a:xfrm>
            <a:off x="2970125" y="385966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8598" name="Google Shape;8598;p98"/>
          <p:cNvSpPr/>
          <p:nvPr/>
        </p:nvSpPr>
        <p:spPr>
          <a:xfrm rot="5400000">
            <a:off x="3203375" y="312313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8599" name="Google Shape;8599;p98"/>
          <p:cNvSpPr/>
          <p:nvPr/>
        </p:nvSpPr>
        <p:spPr>
          <a:xfrm rot="5400000">
            <a:off x="3192275" y="418951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8600" name="Google Shape;8600;p98"/>
          <p:cNvCxnSpPr>
            <a:endCxn id="8598" idx="0"/>
          </p:cNvCxnSpPr>
          <p:nvPr/>
        </p:nvCxnSpPr>
        <p:spPr>
          <a:xfrm rot="10800000">
            <a:off x="3808325" y="3260687"/>
            <a:ext cx="85200" cy="0"/>
          </a:xfrm>
          <a:prstGeom prst="straightConnector1">
            <a:avLst/>
          </a:prstGeom>
          <a:noFill/>
          <a:ln w="9525" cap="flat" cmpd="sng">
            <a:solidFill>
              <a:schemeClr val="dk2"/>
            </a:solidFill>
            <a:prstDash val="solid"/>
            <a:round/>
            <a:headEnd type="none" w="med" len="med"/>
            <a:tailEnd type="none" w="med" len="med"/>
          </a:ln>
        </p:spPr>
      </p:cxnSp>
      <p:cxnSp>
        <p:nvCxnSpPr>
          <p:cNvPr id="8601" name="Google Shape;8601;p98"/>
          <p:cNvCxnSpPr/>
          <p:nvPr/>
        </p:nvCxnSpPr>
        <p:spPr>
          <a:xfrm rot="10800000">
            <a:off x="3797238" y="4327062"/>
            <a:ext cx="74400" cy="0"/>
          </a:xfrm>
          <a:prstGeom prst="straightConnector1">
            <a:avLst/>
          </a:prstGeom>
          <a:noFill/>
          <a:ln w="9525" cap="flat" cmpd="sng">
            <a:solidFill>
              <a:schemeClr val="dk2"/>
            </a:solidFill>
            <a:prstDash val="solid"/>
            <a:round/>
            <a:headEnd type="none" w="med" len="med"/>
            <a:tailEnd type="none" w="med" len="med"/>
          </a:ln>
        </p:spPr>
      </p:cxnSp>
      <p:sp>
        <p:nvSpPr>
          <p:cNvPr id="8602" name="Google Shape;8602;p98"/>
          <p:cNvSpPr/>
          <p:nvPr/>
        </p:nvSpPr>
        <p:spPr>
          <a:xfrm rot="5400000">
            <a:off x="3719185" y="295678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8603" name="Google Shape;8603;p98"/>
          <p:cNvSpPr/>
          <p:nvPr/>
        </p:nvSpPr>
        <p:spPr>
          <a:xfrm rot="5400000">
            <a:off x="3716635" y="402316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8604" name="Google Shape;8604;p98"/>
          <p:cNvSpPr/>
          <p:nvPr/>
        </p:nvSpPr>
        <p:spPr>
          <a:xfrm>
            <a:off x="4762133" y="365107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8605" name="Google Shape;8605;p98"/>
          <p:cNvCxnSpPr>
            <a:endCxn id="8604" idx="0"/>
          </p:cNvCxnSpPr>
          <p:nvPr/>
        </p:nvCxnSpPr>
        <p:spPr>
          <a:xfrm>
            <a:off x="4490483" y="324547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8606" name="Google Shape;8606;p98"/>
          <p:cNvCxnSpPr>
            <a:stCxn id="8603" idx="0"/>
            <a:endCxn id="8604" idx="4"/>
          </p:cNvCxnSpPr>
          <p:nvPr/>
        </p:nvCxnSpPr>
        <p:spPr>
          <a:xfrm rot="10800000" flipH="1">
            <a:off x="4487935" y="3943063"/>
            <a:ext cx="416100" cy="384000"/>
          </a:xfrm>
          <a:prstGeom prst="bentConnector2">
            <a:avLst/>
          </a:prstGeom>
          <a:noFill/>
          <a:ln w="9525" cap="flat" cmpd="sng">
            <a:solidFill>
              <a:schemeClr val="dk1"/>
            </a:solidFill>
            <a:prstDash val="solid"/>
            <a:round/>
            <a:headEnd type="none" w="med" len="med"/>
            <a:tailEnd type="triangle" w="med" len="med"/>
          </a:ln>
        </p:spPr>
      </p:cxnSp>
      <p:sp>
        <p:nvSpPr>
          <p:cNvPr id="8524" name="Google Shape;8524;p98"/>
          <p:cNvSpPr/>
          <p:nvPr/>
        </p:nvSpPr>
        <p:spPr>
          <a:xfrm rot="5400000">
            <a:off x="4994413" y="36563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8525" name="Google Shape;8525;p98"/>
          <p:cNvSpPr/>
          <p:nvPr/>
        </p:nvSpPr>
        <p:spPr>
          <a:xfrm rot="5400000">
            <a:off x="54587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8607" name="Google Shape;8607;p98"/>
          <p:cNvSpPr/>
          <p:nvPr/>
        </p:nvSpPr>
        <p:spPr>
          <a:xfrm rot="5400000">
            <a:off x="6077558" y="356992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8608" name="Google Shape;8608;p98"/>
          <p:cNvCxnSpPr>
            <a:endCxn id="8607" idx="2"/>
          </p:cNvCxnSpPr>
          <p:nvPr/>
        </p:nvCxnSpPr>
        <p:spPr>
          <a:xfrm>
            <a:off x="6063758" y="379372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8609" name="Google Shape;8609;p98"/>
          <p:cNvCxnSpPr/>
          <p:nvPr/>
        </p:nvCxnSpPr>
        <p:spPr>
          <a:xfrm rot="10800000">
            <a:off x="5458233" y="302091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8610" name="Google Shape;8610;p98"/>
          <p:cNvCxnSpPr/>
          <p:nvPr/>
        </p:nvCxnSpPr>
        <p:spPr>
          <a:xfrm>
            <a:off x="5458968" y="301732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8611" name="Google Shape;8611;p98"/>
          <p:cNvCxnSpPr/>
          <p:nvPr/>
        </p:nvCxnSpPr>
        <p:spPr>
          <a:xfrm rot="-5400000">
            <a:off x="5802633" y="338924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8612" name="Google Shape;8612;p98"/>
          <p:cNvCxnSpPr>
            <a:stCxn id="8604" idx="6"/>
            <a:endCxn id="8524" idx="2"/>
          </p:cNvCxnSpPr>
          <p:nvPr/>
        </p:nvCxnSpPr>
        <p:spPr>
          <a:xfrm rot="10800000" flipH="1">
            <a:off x="5046233" y="3793726"/>
            <a:ext cx="278100" cy="3300"/>
          </a:xfrm>
          <a:prstGeom prst="straightConnector1">
            <a:avLst/>
          </a:prstGeom>
          <a:noFill/>
          <a:ln w="9525" cap="flat" cmpd="sng">
            <a:solidFill>
              <a:schemeClr val="dk1"/>
            </a:solidFill>
            <a:prstDash val="solid"/>
            <a:round/>
            <a:headEnd type="none" w="med" len="med"/>
            <a:tailEnd type="triangle" w="med" len="med"/>
          </a:ln>
        </p:spPr>
      </p:cxnSp>
      <p:cxnSp>
        <p:nvCxnSpPr>
          <p:cNvPr id="8613" name="Google Shape;8613;p98"/>
          <p:cNvCxnSpPr/>
          <p:nvPr/>
        </p:nvCxnSpPr>
        <p:spPr>
          <a:xfrm rot="10800000" flipH="1">
            <a:off x="6806133" y="3792226"/>
            <a:ext cx="278100" cy="3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17"/>
        <p:cNvGrpSpPr/>
        <p:nvPr/>
      </p:nvGrpSpPr>
      <p:grpSpPr>
        <a:xfrm>
          <a:off x="0" y="0"/>
          <a:ext cx="0" cy="0"/>
          <a:chOff x="0" y="0"/>
          <a:chExt cx="0" cy="0"/>
        </a:xfrm>
      </p:grpSpPr>
      <p:sp>
        <p:nvSpPr>
          <p:cNvPr id="8618" name="Google Shape;8618;p99"/>
          <p:cNvSpPr/>
          <p:nvPr/>
        </p:nvSpPr>
        <p:spPr>
          <a:xfrm rot="5400000">
            <a:off x="642452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619" name="Google Shape;8619;p99"/>
          <p:cNvSpPr/>
          <p:nvPr/>
        </p:nvSpPr>
        <p:spPr>
          <a:xfrm rot="5400000">
            <a:off x="598277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8620" name="Google Shape;8620;p99"/>
          <p:cNvCxnSpPr>
            <a:stCxn id="8621" idx="0"/>
            <a:endCxn id="8619" idx="2"/>
          </p:cNvCxnSpPr>
          <p:nvPr/>
        </p:nvCxnSpPr>
        <p:spPr>
          <a:xfrm>
            <a:off x="6203575" y="893888"/>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8622" name="Google Shape;8622;p99"/>
          <p:cNvCxnSpPr>
            <a:stCxn id="8619" idx="0"/>
            <a:endCxn id="8618" idx="2"/>
          </p:cNvCxnSpPr>
          <p:nvPr/>
        </p:nvCxnSpPr>
        <p:spPr>
          <a:xfrm>
            <a:off x="6645325" y="893888"/>
            <a:ext cx="166800" cy="0"/>
          </a:xfrm>
          <a:prstGeom prst="straightConnector1">
            <a:avLst/>
          </a:prstGeom>
          <a:noFill/>
          <a:ln w="9525" cap="flat" cmpd="sng">
            <a:solidFill>
              <a:schemeClr val="dk2"/>
            </a:solidFill>
            <a:prstDash val="solid"/>
            <a:round/>
            <a:headEnd type="triangle" w="med" len="med"/>
            <a:tailEnd type="none" w="med" len="med"/>
          </a:ln>
        </p:spPr>
      </p:cxnSp>
      <p:sp>
        <p:nvSpPr>
          <p:cNvPr id="8621" name="Google Shape;8621;p99"/>
          <p:cNvSpPr/>
          <p:nvPr/>
        </p:nvSpPr>
        <p:spPr>
          <a:xfrm rot="5400000">
            <a:off x="554102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8623" name="Google Shape;8623;p99"/>
          <p:cNvSpPr/>
          <p:nvPr/>
        </p:nvSpPr>
        <p:spPr>
          <a:xfrm rot="5400000">
            <a:off x="50992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8624" name="Google Shape;8624;p99"/>
          <p:cNvSpPr/>
          <p:nvPr/>
        </p:nvSpPr>
        <p:spPr>
          <a:xfrm rot="5400000">
            <a:off x="44908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8625" name="Google Shape;8625;p99"/>
          <p:cNvSpPr/>
          <p:nvPr/>
        </p:nvSpPr>
        <p:spPr>
          <a:xfrm rot="5400000">
            <a:off x="266567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8626" name="Google Shape;8626;p99"/>
          <p:cNvSpPr/>
          <p:nvPr/>
        </p:nvSpPr>
        <p:spPr>
          <a:xfrm rot="5400000">
            <a:off x="222392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8627" name="Google Shape;8627;p99"/>
          <p:cNvSpPr/>
          <p:nvPr/>
        </p:nvSpPr>
        <p:spPr>
          <a:xfrm rot="5400000">
            <a:off x="178217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628" name="Google Shape;8628;p99"/>
          <p:cNvSpPr/>
          <p:nvPr/>
        </p:nvSpPr>
        <p:spPr>
          <a:xfrm rot="5400000">
            <a:off x="134042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629" name="Google Shape;8629;p99"/>
          <p:cNvSpPr/>
          <p:nvPr/>
        </p:nvSpPr>
        <p:spPr>
          <a:xfrm rot="5400000">
            <a:off x="89867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8630" name="Google Shape;8630;p99"/>
          <p:cNvCxnSpPr>
            <a:stCxn id="8621" idx="2"/>
            <a:endCxn id="8623" idx="0"/>
          </p:cNvCxnSpPr>
          <p:nvPr/>
        </p:nvCxnSpPr>
        <p:spPr>
          <a:xfrm rot="10800000">
            <a:off x="57619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1" name="Google Shape;8631;p99"/>
          <p:cNvCxnSpPr>
            <a:stCxn id="8623" idx="2"/>
            <a:endCxn id="8624" idx="0"/>
          </p:cNvCxnSpPr>
          <p:nvPr/>
        </p:nvCxnSpPr>
        <p:spPr>
          <a:xfrm rot="10800000">
            <a:off x="51534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2" name="Google Shape;8632;p99"/>
          <p:cNvCxnSpPr>
            <a:stCxn id="8633" idx="2"/>
            <a:endCxn id="8625" idx="0"/>
          </p:cNvCxnSpPr>
          <p:nvPr/>
        </p:nvCxnSpPr>
        <p:spPr>
          <a:xfrm rot="10800000">
            <a:off x="33282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4" name="Google Shape;8634;p99"/>
          <p:cNvCxnSpPr>
            <a:stCxn id="8625" idx="2"/>
            <a:endCxn id="8626" idx="0"/>
          </p:cNvCxnSpPr>
          <p:nvPr/>
        </p:nvCxnSpPr>
        <p:spPr>
          <a:xfrm rot="10800000">
            <a:off x="28866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5" name="Google Shape;8635;p99"/>
          <p:cNvCxnSpPr>
            <a:stCxn id="8626" idx="2"/>
            <a:endCxn id="8627" idx="0"/>
          </p:cNvCxnSpPr>
          <p:nvPr/>
        </p:nvCxnSpPr>
        <p:spPr>
          <a:xfrm rot="10800000">
            <a:off x="24448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6" name="Google Shape;8636;p99"/>
          <p:cNvCxnSpPr>
            <a:stCxn id="8627" idx="2"/>
            <a:endCxn id="8628" idx="0"/>
          </p:cNvCxnSpPr>
          <p:nvPr/>
        </p:nvCxnSpPr>
        <p:spPr>
          <a:xfrm rot="10800000">
            <a:off x="20031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7" name="Google Shape;8637;p99"/>
          <p:cNvCxnSpPr>
            <a:stCxn id="8628" idx="2"/>
            <a:endCxn id="8629" idx="0"/>
          </p:cNvCxnSpPr>
          <p:nvPr/>
        </p:nvCxnSpPr>
        <p:spPr>
          <a:xfrm rot="10800000">
            <a:off x="1561375" y="893888"/>
            <a:ext cx="166500" cy="0"/>
          </a:xfrm>
          <a:prstGeom prst="straightConnector1">
            <a:avLst/>
          </a:prstGeom>
          <a:noFill/>
          <a:ln w="9525" cap="flat" cmpd="sng">
            <a:solidFill>
              <a:schemeClr val="dk2"/>
            </a:solidFill>
            <a:prstDash val="solid"/>
            <a:round/>
            <a:headEnd type="none" w="med" len="med"/>
            <a:tailEnd type="triangle" w="med" len="med"/>
          </a:ln>
        </p:spPr>
      </p:cxnSp>
      <p:sp>
        <p:nvSpPr>
          <p:cNvPr id="8638" name="Google Shape;8638;p99"/>
          <p:cNvSpPr/>
          <p:nvPr/>
        </p:nvSpPr>
        <p:spPr>
          <a:xfrm rot="5400000">
            <a:off x="38824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8633" name="Google Shape;8633;p99"/>
          <p:cNvSpPr/>
          <p:nvPr/>
        </p:nvSpPr>
        <p:spPr>
          <a:xfrm rot="5400000">
            <a:off x="32740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8639" name="Google Shape;8639;p99"/>
          <p:cNvCxnSpPr>
            <a:stCxn id="8624" idx="2"/>
            <a:endCxn id="8638" idx="0"/>
          </p:cNvCxnSpPr>
          <p:nvPr/>
        </p:nvCxnSpPr>
        <p:spPr>
          <a:xfrm rot="10800000">
            <a:off x="45450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40" name="Google Shape;8640;p99"/>
          <p:cNvCxnSpPr>
            <a:stCxn id="8638" idx="2"/>
            <a:endCxn id="8633" idx="0"/>
          </p:cNvCxnSpPr>
          <p:nvPr/>
        </p:nvCxnSpPr>
        <p:spPr>
          <a:xfrm rot="10800000">
            <a:off x="3936625" y="893887"/>
            <a:ext cx="333300" cy="0"/>
          </a:xfrm>
          <a:prstGeom prst="straightConnector1">
            <a:avLst/>
          </a:prstGeom>
          <a:noFill/>
          <a:ln w="9525" cap="flat" cmpd="sng">
            <a:solidFill>
              <a:schemeClr val="dk2"/>
            </a:solidFill>
            <a:prstDash val="solid"/>
            <a:round/>
            <a:headEnd type="none" w="med" len="med"/>
            <a:tailEnd type="triangle" w="med" len="med"/>
          </a:ln>
        </p:spPr>
      </p:cxnSp>
      <p:sp>
        <p:nvSpPr>
          <p:cNvPr id="8641" name="Google Shape;8641;p99"/>
          <p:cNvSpPr/>
          <p:nvPr/>
        </p:nvSpPr>
        <p:spPr>
          <a:xfrm>
            <a:off x="414262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2" name="Google Shape;8642;p99"/>
          <p:cNvSpPr/>
          <p:nvPr/>
        </p:nvSpPr>
        <p:spPr>
          <a:xfrm>
            <a:off x="4769900"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3" name="Google Shape;8643;p99"/>
          <p:cNvSpPr/>
          <p:nvPr/>
        </p:nvSpPr>
        <p:spPr>
          <a:xfrm>
            <a:off x="349887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4" name="Google Shape;8644;p99"/>
          <p:cNvSpPr/>
          <p:nvPr/>
        </p:nvSpPr>
        <p:spPr>
          <a:xfrm rot="5400000">
            <a:off x="898675" y="237618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645" name="Google Shape;8645;p99"/>
          <p:cNvSpPr/>
          <p:nvPr/>
        </p:nvSpPr>
        <p:spPr>
          <a:xfrm>
            <a:off x="3924890" y="3163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8646" name="Google Shape;8646;p99"/>
          <p:cNvCxnSpPr>
            <a:endCxn id="8645" idx="0"/>
          </p:cNvCxnSpPr>
          <p:nvPr/>
        </p:nvCxnSpPr>
        <p:spPr>
          <a:xfrm>
            <a:off x="4475090" y="2807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8647" name="Google Shape;8647;p99"/>
          <p:cNvSpPr/>
          <p:nvPr/>
        </p:nvSpPr>
        <p:spPr>
          <a:xfrm>
            <a:off x="3895329" y="2412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8648" name="Google Shape;8648;p99"/>
          <p:cNvSpPr txBox="1"/>
          <p:nvPr/>
        </p:nvSpPr>
        <p:spPr>
          <a:xfrm>
            <a:off x="4228837" y="277541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8649" name="Google Shape;8649;p99"/>
          <p:cNvSpPr txBox="1"/>
          <p:nvPr/>
        </p:nvSpPr>
        <p:spPr>
          <a:xfrm>
            <a:off x="3498879" y="315641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8650" name="Google Shape;8650;p99"/>
          <p:cNvCxnSpPr/>
          <p:nvPr/>
        </p:nvCxnSpPr>
        <p:spPr>
          <a:xfrm flipH="1">
            <a:off x="4473879" y="3562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8651" name="Google Shape;8651;p99"/>
          <p:cNvSpPr txBox="1"/>
          <p:nvPr/>
        </p:nvSpPr>
        <p:spPr>
          <a:xfrm>
            <a:off x="4025229" y="409115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8652" name="Google Shape;8652;p99"/>
          <p:cNvSpPr/>
          <p:nvPr/>
        </p:nvSpPr>
        <p:spPr>
          <a:xfrm>
            <a:off x="4354713" y="3723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53" name="Google Shape;8653;p99"/>
          <p:cNvCxnSpPr/>
          <p:nvPr/>
        </p:nvCxnSpPr>
        <p:spPr>
          <a:xfrm>
            <a:off x="4488638" y="2960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8654" name="Google Shape;8654;p99"/>
          <p:cNvCxnSpPr/>
          <p:nvPr/>
        </p:nvCxnSpPr>
        <p:spPr>
          <a:xfrm>
            <a:off x="5356929" y="2953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8655" name="Google Shape;8655;p99"/>
          <p:cNvCxnSpPr/>
          <p:nvPr/>
        </p:nvCxnSpPr>
        <p:spPr>
          <a:xfrm>
            <a:off x="4606713" y="3856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8656" name="Google Shape;8656;p99"/>
          <p:cNvSpPr txBox="1"/>
          <p:nvPr/>
        </p:nvSpPr>
        <p:spPr>
          <a:xfrm>
            <a:off x="5300292" y="317925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8657" name="Google Shape;8657;p99"/>
          <p:cNvCxnSpPr>
            <a:stCxn id="8652" idx="4"/>
          </p:cNvCxnSpPr>
          <p:nvPr/>
        </p:nvCxnSpPr>
        <p:spPr>
          <a:xfrm>
            <a:off x="4480713" y="3975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8658" name="Google Shape;8658;p99"/>
          <p:cNvSpPr txBox="1"/>
          <p:nvPr/>
        </p:nvSpPr>
        <p:spPr>
          <a:xfrm>
            <a:off x="4196901" y="366648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2"/>
        <p:cNvGrpSpPr/>
        <p:nvPr/>
      </p:nvGrpSpPr>
      <p:grpSpPr>
        <a:xfrm>
          <a:off x="0" y="0"/>
          <a:ext cx="0" cy="0"/>
          <a:chOff x="0" y="0"/>
          <a:chExt cx="0" cy="0"/>
        </a:xfrm>
      </p:grpSpPr>
      <p:pic>
        <p:nvPicPr>
          <p:cNvPr id="8663" name="Google Shape;8663;p100"/>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664" name="Google Shape;8664;p100"/>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665" name="Google Shape;8665;p100"/>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666" name="Google Shape;8666;p100"/>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667" name="Google Shape;8667;p100"/>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668" name="Google Shape;8668;p100"/>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669" name="Google Shape;8669;p100"/>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670" name="Google Shape;8670;p100"/>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671" name="Google Shape;8671;p100"/>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672" name="Google Shape;8672;p100"/>
          <p:cNvCxnSpPr>
            <a:stCxn id="8664" idx="0"/>
            <a:endCxn id="8665"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73" name="Google Shape;8673;p100"/>
          <p:cNvCxnSpPr>
            <a:stCxn id="8665" idx="0"/>
            <a:endCxn id="866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74" name="Google Shape;8674;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5" name="Google Shape;8675;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6" name="Google Shape;8676;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7" name="Google Shape;8677;p100"/>
          <p:cNvCxnSpPr>
            <a:stCxn id="8678" idx="2"/>
            <a:endCxn id="8666"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79" name="Google Shape;8679;p100"/>
          <p:cNvCxnSpPr>
            <a:stCxn id="8667" idx="0"/>
            <a:endCxn id="8669"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0" name="Google Shape;8680;p100"/>
          <p:cNvCxnSpPr>
            <a:stCxn id="8669" idx="0"/>
            <a:endCxn id="8670"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1" name="Google Shape;8681;p100"/>
          <p:cNvCxnSpPr>
            <a:stCxn id="8670" idx="0"/>
            <a:endCxn id="8671"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2" name="Google Shape;8682;p100"/>
          <p:cNvCxnSpPr>
            <a:stCxn id="8671" idx="0"/>
            <a:endCxn id="8668"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83" name="Google Shape;8683;p100"/>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684" name="Google Shape;8684;p100"/>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685" name="Google Shape;8685;p100"/>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686" name="Google Shape;8686;p100"/>
          <p:cNvCxnSpPr>
            <a:endCxn id="8687"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688" name="Google Shape;8688;p100"/>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689" name="Google Shape;8689;p100"/>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690" name="Google Shape;8690;p100"/>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1" name="Google Shape;8691;p100"/>
          <p:cNvCxnSpPr>
            <a:stCxn id="8692" idx="0"/>
            <a:endCxn id="8690"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93" name="Google Shape;8693;p100"/>
          <p:cNvCxnSpPr>
            <a:stCxn id="8690"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4" name="Google Shape;8694;p100"/>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5" name="Google Shape;8695;p100"/>
          <p:cNvCxnSpPr>
            <a:stCxn id="8694"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6" name="Google Shape;8696;p100"/>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7" name="Google Shape;8697;p100"/>
          <p:cNvCxnSpPr>
            <a:stCxn id="8698" idx="0"/>
            <a:endCxn id="8696"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99" name="Google Shape;8699;p100"/>
          <p:cNvCxnSpPr>
            <a:stCxn id="8696"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0" name="Google Shape;8700;p100"/>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1" name="Google Shape;8701;p100"/>
          <p:cNvCxnSpPr>
            <a:stCxn id="8700"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2" name="Google Shape;8702;p100"/>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3" name="Google Shape;8703;p100"/>
          <p:cNvCxnSpPr>
            <a:stCxn id="8702"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4" name="Google Shape;8704;p100"/>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5" name="Google Shape;8705;p100"/>
          <p:cNvCxnSpPr>
            <a:stCxn id="8704"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6" name="Google Shape;8706;p100"/>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07" name="Google Shape;8707;p100"/>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8708" name="Google Shape;8708;p100"/>
          <p:cNvSpPr/>
          <p:nvPr/>
        </p:nvSpPr>
        <p:spPr>
          <a:xfrm rot="5400000">
            <a:off x="3112725" y="36740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09" name="Google Shape;8709;p100"/>
          <p:cNvSpPr/>
          <p:nvPr/>
        </p:nvSpPr>
        <p:spPr>
          <a:xfrm rot="5400000">
            <a:off x="3459150" y="36771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10" name="Google Shape;8710;p100"/>
          <p:cNvSpPr/>
          <p:nvPr/>
        </p:nvSpPr>
        <p:spPr>
          <a:xfrm rot="5400000">
            <a:off x="3811088"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11" name="Google Shape;8711;p100"/>
          <p:cNvSpPr/>
          <p:nvPr/>
        </p:nvSpPr>
        <p:spPr>
          <a:xfrm rot="5400000">
            <a:off x="520938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712" name="Google Shape;8712;p100"/>
          <p:cNvSpPr/>
          <p:nvPr/>
        </p:nvSpPr>
        <p:spPr>
          <a:xfrm rot="5400000">
            <a:off x="41606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13" name="Google Shape;8713;p100"/>
          <p:cNvSpPr/>
          <p:nvPr/>
        </p:nvSpPr>
        <p:spPr>
          <a:xfrm rot="5400000">
            <a:off x="4510238" y="36802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14" name="Google Shape;8714;p100"/>
          <p:cNvSpPr/>
          <p:nvPr/>
        </p:nvSpPr>
        <p:spPr>
          <a:xfrm rot="5400000">
            <a:off x="4859813"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715" name="Google Shape;8715;p100"/>
          <p:cNvCxnSpPr>
            <a:stCxn id="8708" idx="0"/>
            <a:endCxn id="8709" idx="2"/>
          </p:cNvCxnSpPr>
          <p:nvPr/>
        </p:nvCxnSpPr>
        <p:spPr>
          <a:xfrm>
            <a:off x="3714525" y="38116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16" name="Google Shape;8716;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7" name="Google Shape;8717;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8" name="Google Shape;8718;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9" name="Google Shape;8719;p100"/>
          <p:cNvCxnSpPr>
            <a:endCxn id="8709" idx="0"/>
          </p:cNvCxnSpPr>
          <p:nvPr/>
        </p:nvCxnSpPr>
        <p:spPr>
          <a:xfrm rot="10800000">
            <a:off x="4064100" y="3814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0" name="Google Shape;8720;p100"/>
          <p:cNvCxnSpPr>
            <a:stCxn id="8710" idx="0"/>
            <a:endCxn id="8712" idx="2"/>
          </p:cNvCxnSpPr>
          <p:nvPr/>
        </p:nvCxnSpPr>
        <p:spPr>
          <a:xfrm>
            <a:off x="4419038"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1" name="Google Shape;8721;p100"/>
          <p:cNvCxnSpPr>
            <a:stCxn id="8712" idx="0"/>
            <a:endCxn id="8713" idx="2"/>
          </p:cNvCxnSpPr>
          <p:nvPr/>
        </p:nvCxnSpPr>
        <p:spPr>
          <a:xfrm>
            <a:off x="4768613"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2" name="Google Shape;8722;p100"/>
          <p:cNvCxnSpPr>
            <a:stCxn id="8713" idx="0"/>
            <a:endCxn id="8714" idx="2"/>
          </p:cNvCxnSpPr>
          <p:nvPr/>
        </p:nvCxnSpPr>
        <p:spPr>
          <a:xfrm>
            <a:off x="5118188" y="38177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3" name="Google Shape;8723;p100"/>
          <p:cNvCxnSpPr>
            <a:stCxn id="8714" idx="0"/>
            <a:endCxn id="8711" idx="2"/>
          </p:cNvCxnSpPr>
          <p:nvPr/>
        </p:nvCxnSpPr>
        <p:spPr>
          <a:xfrm>
            <a:off x="546776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24" name="Google Shape;8724;p100"/>
          <p:cNvSpPr txBox="1"/>
          <p:nvPr/>
        </p:nvSpPr>
        <p:spPr>
          <a:xfrm rot="1478449">
            <a:off x="3050025" y="30232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725" name="Google Shape;8725;p100"/>
          <p:cNvSpPr txBox="1"/>
          <p:nvPr/>
        </p:nvSpPr>
        <p:spPr>
          <a:xfrm rot="1478449">
            <a:off x="4108837" y="30507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726" name="Google Shape;8726;p100"/>
          <p:cNvSpPr txBox="1"/>
          <p:nvPr/>
        </p:nvSpPr>
        <p:spPr>
          <a:xfrm rot="1478449">
            <a:off x="5148132" y="30501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727" name="Google Shape;8727;p100"/>
          <p:cNvSpPr/>
          <p:nvPr/>
        </p:nvSpPr>
        <p:spPr>
          <a:xfrm rot="5400000">
            <a:off x="6618650"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28" name="Google Shape;8728;p100"/>
          <p:cNvSpPr txBox="1"/>
          <p:nvPr/>
        </p:nvSpPr>
        <p:spPr>
          <a:xfrm>
            <a:off x="4429725" y="439972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729" name="Google Shape;8729;p100"/>
          <p:cNvSpPr/>
          <p:nvPr/>
        </p:nvSpPr>
        <p:spPr>
          <a:xfrm rot="5400000">
            <a:off x="55617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0" name="Google Shape;8730;p100"/>
          <p:cNvCxnSpPr>
            <a:endCxn id="8729" idx="2"/>
          </p:cNvCxnSpPr>
          <p:nvPr/>
        </p:nvCxnSpPr>
        <p:spPr>
          <a:xfrm>
            <a:off x="5820188"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1" name="Google Shape;8731;p100"/>
          <p:cNvCxnSpPr>
            <a:stCxn id="8729" idx="0"/>
          </p:cNvCxnSpPr>
          <p:nvPr/>
        </p:nvCxnSpPr>
        <p:spPr>
          <a:xfrm>
            <a:off x="61696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2" name="Google Shape;8732;p100"/>
          <p:cNvSpPr/>
          <p:nvPr/>
        </p:nvSpPr>
        <p:spPr>
          <a:xfrm rot="5400000">
            <a:off x="59168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3" name="Google Shape;8733;p100"/>
          <p:cNvCxnSpPr>
            <a:stCxn id="8732" idx="0"/>
          </p:cNvCxnSpPr>
          <p:nvPr/>
        </p:nvCxnSpPr>
        <p:spPr>
          <a:xfrm>
            <a:off x="65247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4" name="Google Shape;8734;p100"/>
          <p:cNvSpPr/>
          <p:nvPr/>
        </p:nvSpPr>
        <p:spPr>
          <a:xfrm rot="5400000">
            <a:off x="55589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5" name="Google Shape;8735;p100"/>
          <p:cNvCxnSpPr>
            <a:endCxn id="8734" idx="2"/>
          </p:cNvCxnSpPr>
          <p:nvPr/>
        </p:nvCxnSpPr>
        <p:spPr>
          <a:xfrm>
            <a:off x="5817425"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6" name="Google Shape;8736;p100"/>
          <p:cNvCxnSpPr>
            <a:stCxn id="8734" idx="0"/>
          </p:cNvCxnSpPr>
          <p:nvPr/>
        </p:nvCxnSpPr>
        <p:spPr>
          <a:xfrm>
            <a:off x="61669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7" name="Google Shape;8737;p100"/>
          <p:cNvSpPr/>
          <p:nvPr/>
        </p:nvSpPr>
        <p:spPr>
          <a:xfrm rot="5400000">
            <a:off x="59140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8" name="Google Shape;8738;p100"/>
          <p:cNvCxnSpPr>
            <a:stCxn id="8737" idx="0"/>
          </p:cNvCxnSpPr>
          <p:nvPr/>
        </p:nvCxnSpPr>
        <p:spPr>
          <a:xfrm>
            <a:off x="65220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9" name="Google Shape;8739;p100"/>
          <p:cNvSpPr/>
          <p:nvPr/>
        </p:nvSpPr>
        <p:spPr>
          <a:xfrm rot="5400000">
            <a:off x="62663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40" name="Google Shape;8740;p100"/>
          <p:cNvCxnSpPr>
            <a:stCxn id="8739" idx="0"/>
          </p:cNvCxnSpPr>
          <p:nvPr/>
        </p:nvCxnSpPr>
        <p:spPr>
          <a:xfrm>
            <a:off x="687431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1" name="Google Shape;8741;p100"/>
          <p:cNvSpPr/>
          <p:nvPr/>
        </p:nvSpPr>
        <p:spPr>
          <a:xfrm rot="5400000">
            <a:off x="6263600"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42" name="Google Shape;8742;p100"/>
          <p:cNvCxnSpPr>
            <a:stCxn id="8741" idx="0"/>
          </p:cNvCxnSpPr>
          <p:nvPr/>
        </p:nvCxnSpPr>
        <p:spPr>
          <a:xfrm>
            <a:off x="6871550"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3" name="Google Shape;8743;p100"/>
          <p:cNvSpPr/>
          <p:nvPr/>
        </p:nvSpPr>
        <p:spPr>
          <a:xfrm rot="5400000">
            <a:off x="6971000" y="3674049"/>
            <a:ext cx="940800" cy="275100"/>
          </a:xfrm>
          <a:prstGeom prst="rect">
            <a:avLst/>
          </a:prstGeom>
          <a:solidFill>
            <a:srgbClr val="A7F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44" name="Google Shape;8744;p100"/>
          <p:cNvCxnSpPr/>
          <p:nvPr/>
        </p:nvCxnSpPr>
        <p:spPr>
          <a:xfrm>
            <a:off x="7229363" y="3811599"/>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48"/>
        <p:cNvGrpSpPr/>
        <p:nvPr/>
      </p:nvGrpSpPr>
      <p:grpSpPr>
        <a:xfrm>
          <a:off x="0" y="0"/>
          <a:ext cx="0" cy="0"/>
          <a:chOff x="0" y="0"/>
          <a:chExt cx="0" cy="0"/>
        </a:xfrm>
      </p:grpSpPr>
      <p:sp>
        <p:nvSpPr>
          <p:cNvPr id="8749" name="Google Shape;8749;p101"/>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50" name="Google Shape;8750;p101"/>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51" name="Google Shape;8751;p101"/>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52" name="Google Shape;8752;p101"/>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53" name="Google Shape;8753;p101"/>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54" name="Google Shape;8754;p101"/>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755" name="Google Shape;8755;p101"/>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56" name="Google Shape;8756;p101"/>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57" name="Google Shape;8757;p101"/>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58" name="Google Shape;8758;p101"/>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759" name="Google Shape;8759;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0" name="Google Shape;8760;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1" name="Google Shape;8761;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2" name="Google Shape;8762;p101"/>
          <p:cNvCxnSpPr>
            <a:endCxn id="8752"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8763" name="Google Shape;8763;p101"/>
          <p:cNvCxnSpPr>
            <a:stCxn id="8752" idx="0"/>
            <a:endCxn id="8756"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4" name="Google Shape;8764;p101"/>
          <p:cNvCxnSpPr>
            <a:stCxn id="8756" idx="0"/>
            <a:endCxn id="8757"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5" name="Google Shape;8765;p101"/>
          <p:cNvCxnSpPr>
            <a:stCxn id="8757" idx="0"/>
            <a:endCxn id="8758"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6" name="Google Shape;8766;p101"/>
          <p:cNvCxnSpPr>
            <a:stCxn id="8758" idx="0"/>
            <a:endCxn id="8754"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7" name="Google Shape;8767;p101"/>
          <p:cNvCxnSpPr>
            <a:stCxn id="8754" idx="0"/>
            <a:endCxn id="8755"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8768" name="Google Shape;8768;p101"/>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8769" name="Google Shape;8769;p101"/>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8770" name="Google Shape;8770;p101"/>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8771" name="Google Shape;8771;p101"/>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8772" name="Google Shape;8772;p101"/>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773" name="Google Shape;8773;p101"/>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8774" name="Google Shape;8774;p101"/>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75" name="Google Shape;8775;p101"/>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76" name="Google Shape;8776;p101"/>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77" name="Google Shape;8777;p101"/>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81"/>
        <p:cNvGrpSpPr/>
        <p:nvPr/>
      </p:nvGrpSpPr>
      <p:grpSpPr>
        <a:xfrm>
          <a:off x="0" y="0"/>
          <a:ext cx="0" cy="0"/>
          <a:chOff x="0" y="0"/>
          <a:chExt cx="0" cy="0"/>
        </a:xfrm>
      </p:grpSpPr>
      <p:sp>
        <p:nvSpPr>
          <p:cNvPr id="8782" name="Google Shape;8782;p102"/>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3" name="Google Shape;8783;p102"/>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784" name="Google Shape;8784;p102"/>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8785" name="Google Shape;8785;p102"/>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786" name="Google Shape;8786;p102"/>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787" name="Google Shape;8787;p102"/>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788" name="Google Shape;8788;p102"/>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8789" name="Google Shape;8789;p102"/>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790" name="Google Shape;8790;p102"/>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791" name="Google Shape;8791;p102"/>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792" name="Google Shape;8792;p102"/>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793" name="Google Shape;8793;p102"/>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8794" name="Google Shape;8794;p102"/>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8795" name="Google Shape;8795;p102"/>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8796" name="Google Shape;8796;p102"/>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8797" name="Google Shape;8797;p102"/>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8798" name="Google Shape;8798;p102"/>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799" name="Google Shape;8799;p102"/>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800" name="Google Shape;8800;p102"/>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8801" name="Google Shape;8801;p102"/>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805"/>
        <p:cNvGrpSpPr/>
        <p:nvPr/>
      </p:nvGrpSpPr>
      <p:grpSpPr>
        <a:xfrm>
          <a:off x="0" y="0"/>
          <a:ext cx="0" cy="0"/>
          <a:chOff x="0" y="0"/>
          <a:chExt cx="0" cy="0"/>
        </a:xfrm>
      </p:grpSpPr>
      <p:sp>
        <p:nvSpPr>
          <p:cNvPr id="8806" name="Google Shape;8806;p103"/>
          <p:cNvSpPr/>
          <p:nvPr/>
        </p:nvSpPr>
        <p:spPr>
          <a:xfrm>
            <a:off x="291156" y="2098069"/>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7" name="Google Shape;8807;p103"/>
          <p:cNvCxnSpPr/>
          <p:nvPr/>
        </p:nvCxnSpPr>
        <p:spPr>
          <a:xfrm rot="-5400000" flipH="1">
            <a:off x="3372794" y="2495544"/>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808" name="Google Shape;8808;p103"/>
          <p:cNvSpPr txBox="1"/>
          <p:nvPr/>
        </p:nvSpPr>
        <p:spPr>
          <a:xfrm rot="5400000">
            <a:off x="3153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8809" name="Google Shape;8809;p103"/>
          <p:cNvSpPr txBox="1"/>
          <p:nvPr/>
        </p:nvSpPr>
        <p:spPr>
          <a:xfrm rot="5400000">
            <a:off x="1140606"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810" name="Google Shape;8810;p103"/>
          <p:cNvSpPr txBox="1"/>
          <p:nvPr/>
        </p:nvSpPr>
        <p:spPr>
          <a:xfrm rot="5400000">
            <a:off x="19657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811" name="Google Shape;8811;p103"/>
          <p:cNvSpPr txBox="1"/>
          <p:nvPr/>
        </p:nvSpPr>
        <p:spPr>
          <a:xfrm rot="5400000">
            <a:off x="2846469"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812" name="Google Shape;8812;p103"/>
          <p:cNvCxnSpPr/>
          <p:nvPr/>
        </p:nvCxnSpPr>
        <p:spPr>
          <a:xfrm rot="10800000" flipH="1">
            <a:off x="291156" y="2975894"/>
            <a:ext cx="4779900" cy="3300"/>
          </a:xfrm>
          <a:prstGeom prst="straightConnector1">
            <a:avLst/>
          </a:prstGeom>
          <a:noFill/>
          <a:ln w="38100" cap="flat" cmpd="sng">
            <a:solidFill>
              <a:srgbClr val="3D7DC4"/>
            </a:solidFill>
            <a:prstDash val="solid"/>
            <a:round/>
            <a:headEnd type="none" w="med" len="med"/>
            <a:tailEnd type="triangle" w="med" len="med"/>
          </a:ln>
        </p:spPr>
      </p:cxnSp>
      <p:cxnSp>
        <p:nvCxnSpPr>
          <p:cNvPr id="8813" name="Google Shape;8813;p103"/>
          <p:cNvCxnSpPr/>
          <p:nvPr/>
        </p:nvCxnSpPr>
        <p:spPr>
          <a:xfrm rot="-5400000" flipH="1">
            <a:off x="2499969" y="2495094"/>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814" name="Google Shape;8814;p103"/>
          <p:cNvCxnSpPr/>
          <p:nvPr/>
        </p:nvCxnSpPr>
        <p:spPr>
          <a:xfrm rot="-5400000" flipH="1">
            <a:off x="1630719" y="2498444"/>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815" name="Google Shape;8815;p103"/>
          <p:cNvCxnSpPr/>
          <p:nvPr/>
        </p:nvCxnSpPr>
        <p:spPr>
          <a:xfrm rot="-5400000" flipH="1">
            <a:off x="787794" y="2497694"/>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816" name="Google Shape;8816;p103"/>
          <p:cNvSpPr txBox="1"/>
          <p:nvPr/>
        </p:nvSpPr>
        <p:spPr>
          <a:xfrm>
            <a:off x="4189644" y="1443269"/>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817" name="Google Shape;8817;p103"/>
          <p:cNvSpPr txBox="1"/>
          <p:nvPr/>
        </p:nvSpPr>
        <p:spPr>
          <a:xfrm rot="5400000">
            <a:off x="3616194"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8818" name="Google Shape;8818;p103"/>
          <p:cNvSpPr txBox="1"/>
          <p:nvPr/>
        </p:nvSpPr>
        <p:spPr>
          <a:xfrm rot="5400000">
            <a:off x="5129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8819" name="Google Shape;8819;p103"/>
          <p:cNvSpPr txBox="1"/>
          <p:nvPr/>
        </p:nvSpPr>
        <p:spPr>
          <a:xfrm rot="5400000">
            <a:off x="13381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8820" name="Google Shape;8820;p103"/>
          <p:cNvSpPr txBox="1"/>
          <p:nvPr/>
        </p:nvSpPr>
        <p:spPr>
          <a:xfrm rot="5400000">
            <a:off x="2093294" y="3206244"/>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8821" name="Google Shape;8821;p103"/>
          <p:cNvSpPr txBox="1"/>
          <p:nvPr/>
        </p:nvSpPr>
        <p:spPr>
          <a:xfrm rot="5400000">
            <a:off x="2918369" y="3206244"/>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822" name="Google Shape;8822;p103"/>
          <p:cNvSpPr txBox="1"/>
          <p:nvPr/>
        </p:nvSpPr>
        <p:spPr>
          <a:xfrm rot="5400000">
            <a:off x="3591794" y="3206244"/>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823" name="Google Shape;8823;p103"/>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8824" name="Google Shape;8824;p103"/>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28"/>
        <p:cNvGrpSpPr/>
        <p:nvPr/>
      </p:nvGrpSpPr>
      <p:grpSpPr>
        <a:xfrm>
          <a:off x="0" y="0"/>
          <a:ext cx="0" cy="0"/>
          <a:chOff x="0" y="0"/>
          <a:chExt cx="0" cy="0"/>
        </a:xfrm>
      </p:grpSpPr>
      <p:pic>
        <p:nvPicPr>
          <p:cNvPr id="8829" name="Google Shape;8829;p104"/>
          <p:cNvPicPr preferRelativeResize="0"/>
          <p:nvPr/>
        </p:nvPicPr>
        <p:blipFill>
          <a:blip r:embed="rId3">
            <a:alphaModFix/>
          </a:blip>
          <a:stretch>
            <a:fillRect/>
          </a:stretch>
        </p:blipFill>
        <p:spPr>
          <a:xfrm>
            <a:off x="1702400" y="20315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833"/>
        <p:cNvGrpSpPr/>
        <p:nvPr/>
      </p:nvGrpSpPr>
      <p:grpSpPr>
        <a:xfrm>
          <a:off x="0" y="0"/>
          <a:ext cx="0" cy="0"/>
          <a:chOff x="0" y="0"/>
          <a:chExt cx="0" cy="0"/>
        </a:xfrm>
      </p:grpSpPr>
      <p:pic>
        <p:nvPicPr>
          <p:cNvPr id="8834" name="Google Shape;8834;p105"/>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8835" name="Google Shape;8835;p105"/>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05"/>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05"/>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05"/>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05"/>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40" name="Google Shape;8840;p105"/>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41" name="Google Shape;8841;p105"/>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8845"/>
        <p:cNvGrpSpPr/>
        <p:nvPr/>
      </p:nvGrpSpPr>
      <p:grpSpPr>
        <a:xfrm>
          <a:off x="0" y="0"/>
          <a:ext cx="0" cy="0"/>
          <a:chOff x="0" y="0"/>
          <a:chExt cx="0" cy="0"/>
        </a:xfrm>
      </p:grpSpPr>
      <p:sp>
        <p:nvSpPr>
          <p:cNvPr id="8846" name="Google Shape;8846;p10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50"/>
        <p:cNvGrpSpPr/>
        <p:nvPr/>
      </p:nvGrpSpPr>
      <p:grpSpPr>
        <a:xfrm>
          <a:off x="0" y="0"/>
          <a:ext cx="0" cy="0"/>
          <a:chOff x="0" y="0"/>
          <a:chExt cx="0" cy="0"/>
        </a:xfrm>
      </p:grpSpPr>
      <p:sp>
        <p:nvSpPr>
          <p:cNvPr id="8851" name="Google Shape;8851;p10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0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0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0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0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0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0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0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0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0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0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0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0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0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0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0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0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0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0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0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0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0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0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0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0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0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0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0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0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0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0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0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0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0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0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0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0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0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0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0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0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0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0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0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0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0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0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0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0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0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0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0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0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0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0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0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0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0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0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0" name="Google Shape;8910;p10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8911" name="Google Shape;8911;p10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8912" name="Google Shape;8912;p10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8913" name="Google Shape;8913;p10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14" name="Google Shape;8914;p10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8915" name="Google Shape;8915;p10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16" name="Google Shape;8916;p10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7" name="Google Shape;8917;p10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8" name="Google Shape;8918;p10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19" name="Google Shape;8919;p10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20" name="Google Shape;8920;p10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21" name="Google Shape;8921;p10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2" name="Google Shape;8922;p10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3" name="Google Shape;8923;p10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4" name="Google Shape;8924;p10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5" name="Google Shape;8925;p10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8926" name="Google Shape;8926;p10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7" name="Google Shape;8927;p10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8928" name="Google Shape;8928;p107"/>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8929" name="Google Shape;8929;p10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30" name="Google Shape;8930;p10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8931" name="Google Shape;8931;p10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32" name="Google Shape;8932;p10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8933" name="Google Shape;8933;p10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4" name="Google Shape;8934;p10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5" name="Google Shape;8935;p107"/>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0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0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8" name="Google Shape;8938;p10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39" name="Google Shape;8939;p10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0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0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0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0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0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0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0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0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0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0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0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0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0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0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0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8955" name="Google Shape;8955;p10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8956" name="Google Shape;8956;p10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8957" name="Google Shape;8957;p10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8958" name="Google Shape;8958;p10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8959" name="Google Shape;8959;p10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8960" name="Google Shape;8960;p10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8961" name="Google Shape;8961;p10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8962" name="Google Shape;8962;p10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8963" name="Google Shape;8963;p10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0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0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0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0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0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0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0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74"/>
        <p:cNvGrpSpPr/>
        <p:nvPr/>
      </p:nvGrpSpPr>
      <p:grpSpPr>
        <a:xfrm>
          <a:off x="0" y="0"/>
          <a:ext cx="0" cy="0"/>
          <a:chOff x="0" y="0"/>
          <a:chExt cx="0" cy="0"/>
        </a:xfrm>
      </p:grpSpPr>
      <p:sp>
        <p:nvSpPr>
          <p:cNvPr id="8975" name="Google Shape;8975;p108"/>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976" name="Google Shape;8976;p108"/>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977" name="Google Shape;8977;p108"/>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978" name="Google Shape;8978;p108"/>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979" name="Google Shape;8979;p108"/>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980" name="Google Shape;8980;p108"/>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8981" name="Google Shape;8981;p108"/>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982" name="Google Shape;8982;p108"/>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983" name="Google Shape;8983;p108"/>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984" name="Google Shape;8984;p108"/>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985" name="Google Shape;8985;p108"/>
          <p:cNvCxnSpPr>
            <a:stCxn id="8975" idx="0"/>
            <a:endCxn id="8977"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86" name="Google Shape;8986;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87" name="Google Shape;8987;p108"/>
          <p:cNvCxnSpPr>
            <a:stCxn id="8976" idx="0"/>
            <a:endCxn id="8979"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88" name="Google Shape;8988;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89" name="Google Shape;8989;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0" name="Google Shape;8990;p108"/>
          <p:cNvCxnSpPr>
            <a:stCxn id="8976" idx="2"/>
            <a:endCxn id="8977"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1" name="Google Shape;8991;p108"/>
          <p:cNvCxnSpPr>
            <a:stCxn id="8979" idx="0"/>
            <a:endCxn id="8978"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2" name="Google Shape;8992;p108"/>
          <p:cNvCxnSpPr>
            <a:stCxn id="8978" idx="0"/>
            <a:endCxn id="8982"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3" name="Google Shape;8993;p108"/>
          <p:cNvCxnSpPr>
            <a:stCxn id="8982" idx="0"/>
            <a:endCxn id="8983"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4" name="Google Shape;8994;p108"/>
          <p:cNvCxnSpPr>
            <a:stCxn id="8983" idx="0"/>
            <a:endCxn id="8984"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5" name="Google Shape;8995;p108"/>
          <p:cNvCxnSpPr>
            <a:stCxn id="8984" idx="0"/>
            <a:endCxn id="8980"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6" name="Google Shape;8996;p108"/>
          <p:cNvCxnSpPr>
            <a:stCxn id="8980" idx="0"/>
            <a:endCxn id="8981"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997" name="Google Shape;8997;p108"/>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998" name="Google Shape;8998;p108"/>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999" name="Google Shape;8999;p108"/>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9000" name="Google Shape;9000;p108"/>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9001" name="Google Shape;9001;p108"/>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9002" name="Google Shape;9002;p108"/>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9003" name="Google Shape;9003;p108"/>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04" name="Google Shape;9004;p108"/>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9005" name="Google Shape;9005;p108"/>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9006" name="Google Shape;9006;p108"/>
          <p:cNvCxnSpPr>
            <a:stCxn id="8997" idx="0"/>
            <a:endCxn id="8998"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07" name="Google Shape;9007;p108"/>
          <p:cNvCxnSpPr>
            <a:stCxn id="8998" idx="0"/>
            <a:endCxn id="9000"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08" name="Google Shape;9008;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09" name="Google Shape;9009;p108"/>
          <p:cNvCxnSpPr>
            <a:stCxn id="8999" idx="0"/>
            <a:endCxn id="9001"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0" name="Google Shape;9010;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11" name="Google Shape;9011;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12" name="Google Shape;9012;p108"/>
          <p:cNvCxnSpPr>
            <a:stCxn id="8999" idx="2"/>
            <a:endCxn id="9000"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3" name="Google Shape;9013;p108"/>
          <p:cNvCxnSpPr>
            <a:stCxn id="9001" idx="0"/>
            <a:endCxn id="9014"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5" name="Google Shape;9015;p108"/>
          <p:cNvCxnSpPr>
            <a:stCxn id="9002" idx="0"/>
            <a:endCxn id="9005"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9016" name="Google Shape;9016;p108"/>
          <p:cNvCxnSpPr>
            <a:stCxn id="9005" idx="0"/>
            <a:endCxn id="9004"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9017" name="Google Shape;9017;p108"/>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18" name="Google Shape;9018;p108"/>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9019" name="Google Shape;9019;p108"/>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9020" name="Google Shape;9020;p108"/>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21" name="Google Shape;9021;p108"/>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22" name="Google Shape;9022;p108"/>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9023" name="Google Shape;9023;p108"/>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9024" name="Google Shape;9024;p108"/>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9025" name="Google Shape;9025;p10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026" name="Google Shape;9026;p10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9027" name="Google Shape;9027;p108"/>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9028" name="Google Shape;9028;p10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9029" name="Google Shape;9029;p108"/>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9030" name="Google Shape;9030;p108"/>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9031" name="Google Shape;9031;p108"/>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9032" name="Google Shape;9032;p108"/>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9033" name="Google Shape;9033;p108"/>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9034" name="Google Shape;9034;p108"/>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035" name="Google Shape;9035;p108"/>
          <p:cNvCxnSpPr>
            <a:stCxn id="9025" idx="0"/>
            <a:endCxn id="90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36" name="Google Shape;9036;p108"/>
          <p:cNvCxnSpPr>
            <a:stCxn id="9026" idx="0"/>
            <a:endCxn id="90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37" name="Google Shape;9037;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38" name="Google Shape;9038;p108"/>
          <p:cNvCxnSpPr>
            <a:stCxn id="9027" idx="0"/>
            <a:endCxn id="90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39" name="Google Shape;9039;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0" name="Google Shape;9040;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1" name="Google Shape;9041;p108"/>
          <p:cNvCxnSpPr>
            <a:stCxn id="9027" idx="2"/>
            <a:endCxn id="90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2" name="Google Shape;9042;p108"/>
          <p:cNvCxnSpPr>
            <a:stCxn id="9030" idx="0"/>
            <a:endCxn id="90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3" name="Google Shape;9043;p108"/>
          <p:cNvCxnSpPr>
            <a:stCxn id="9029" idx="0"/>
            <a:endCxn id="90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4" name="Google Shape;9044;p108"/>
          <p:cNvCxnSpPr>
            <a:stCxn id="9032" idx="0"/>
            <a:endCxn id="90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5" name="Google Shape;9045;p108"/>
          <p:cNvCxnSpPr>
            <a:stCxn id="9033" idx="0"/>
            <a:endCxn id="90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6" name="Google Shape;9046;p108"/>
          <p:cNvCxnSpPr>
            <a:stCxn id="9034" idx="0"/>
            <a:endCxn id="90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7" name="Google Shape;9047;p108"/>
          <p:cNvCxnSpPr>
            <a:stCxn id="9031" idx="0"/>
            <a:endCxn id="90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9049" name="Google Shape;9049;p10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50" name="Google Shape;9050;p108"/>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51" name="Google Shape;9051;p108"/>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9052" name="Google Shape;9052;p108"/>
          <p:cNvCxnSpPr>
            <a:endCxn id="8975"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9053" name="Google Shape;9053;p108"/>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9054" name="Google Shape;9054;p108"/>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9055" name="Google Shape;9055;p108"/>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56" name="Google Shape;9056;p108"/>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9057" name="Google Shape;9057;p108"/>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58" name="Google Shape;9058;p108"/>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9059" name="Google Shape;9059;p108"/>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9060" name="Google Shape;9060;p108"/>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1" name="Google Shape;9061;p108"/>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9062" name="Google Shape;9062;p108"/>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3" name="Google Shape;9063;p108"/>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67"/>
        <p:cNvGrpSpPr/>
        <p:nvPr/>
      </p:nvGrpSpPr>
      <p:grpSpPr>
        <a:xfrm>
          <a:off x="0" y="0"/>
          <a:ext cx="0" cy="0"/>
          <a:chOff x="0" y="0"/>
          <a:chExt cx="0" cy="0"/>
        </a:xfrm>
      </p:grpSpPr>
      <p:sp>
        <p:nvSpPr>
          <p:cNvPr id="9068" name="Google Shape;9068;p109"/>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069" name="Google Shape;9069;p109"/>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0" name="Google Shape;9070;p109"/>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1" name="Google Shape;9071;p109"/>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9072" name="Google Shape;9072;p109"/>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3" name="Google Shape;9073;p109"/>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9074" name="Google Shape;9074;p109"/>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9075" name="Google Shape;9075;p109"/>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6" name="Google Shape;9076;p109"/>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077" name="Google Shape;9077;p109"/>
          <p:cNvCxnSpPr>
            <a:stCxn id="9068" idx="0"/>
            <a:endCxn id="9070"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78" name="Google Shape;9078;p109"/>
          <p:cNvCxnSpPr>
            <a:stCxn id="9068" idx="0"/>
            <a:endCxn id="9069"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079" name="Google Shape;9079;p109"/>
          <p:cNvCxnSpPr>
            <a:stCxn id="9068" idx="0"/>
            <a:endCxn id="9072"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0" name="Google Shape;9080;p109"/>
          <p:cNvCxnSpPr>
            <a:stCxn id="9068" idx="0"/>
            <a:endCxn id="9074"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1" name="Google Shape;9081;p109"/>
          <p:cNvCxnSpPr>
            <a:stCxn id="9070" idx="0"/>
            <a:endCxn id="9071"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2" name="Google Shape;9082;p109"/>
          <p:cNvCxnSpPr>
            <a:stCxn id="9072" idx="0"/>
            <a:endCxn id="9073"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3" name="Google Shape;9083;p109"/>
          <p:cNvCxnSpPr>
            <a:stCxn id="9074" idx="0"/>
            <a:endCxn id="9075"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4" name="Google Shape;9084;p109"/>
          <p:cNvCxnSpPr>
            <a:stCxn id="9069" idx="0"/>
            <a:endCxn id="9076"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085" name="Google Shape;9085;p109"/>
          <p:cNvCxnSpPr>
            <a:stCxn id="9071" idx="0"/>
            <a:endCxn id="9076"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86" name="Google Shape;9086;p109"/>
          <p:cNvCxnSpPr>
            <a:stCxn id="9073" idx="0"/>
            <a:endCxn id="9076"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87" name="Google Shape;9087;p109"/>
          <p:cNvCxnSpPr>
            <a:stCxn id="9075" idx="0"/>
            <a:endCxn id="9076"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91"/>
        <p:cNvGrpSpPr/>
        <p:nvPr/>
      </p:nvGrpSpPr>
      <p:grpSpPr>
        <a:xfrm>
          <a:off x="0" y="0"/>
          <a:ext cx="0" cy="0"/>
          <a:chOff x="0" y="0"/>
          <a:chExt cx="0" cy="0"/>
        </a:xfrm>
      </p:grpSpPr>
      <p:sp>
        <p:nvSpPr>
          <p:cNvPr id="9092" name="Google Shape;9092;p11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093" name="Google Shape;9093;p11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4" name="Google Shape;9094;p11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5" name="Google Shape;9095;p11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9096" name="Google Shape;9096;p11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7" name="Google Shape;9097;p11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9098" name="Google Shape;9098;p11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9099" name="Google Shape;9099;p11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100" name="Google Shape;9100;p11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101" name="Google Shape;9101;p110"/>
          <p:cNvCxnSpPr>
            <a:stCxn id="9092" idx="0"/>
            <a:endCxn id="9094"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2" name="Google Shape;9102;p110"/>
          <p:cNvCxnSpPr>
            <a:stCxn id="9092" idx="0"/>
            <a:endCxn id="9093"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103" name="Google Shape;9103;p110"/>
          <p:cNvCxnSpPr>
            <a:stCxn id="9092" idx="0"/>
            <a:endCxn id="9096"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4" name="Google Shape;9104;p110"/>
          <p:cNvCxnSpPr>
            <a:stCxn id="9092" idx="0"/>
            <a:endCxn id="9098"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5" name="Google Shape;9105;p110"/>
          <p:cNvCxnSpPr>
            <a:stCxn id="9094" idx="0"/>
            <a:endCxn id="9095"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6" name="Google Shape;9106;p110"/>
          <p:cNvCxnSpPr>
            <a:stCxn id="9096" idx="0"/>
            <a:endCxn id="9097"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7" name="Google Shape;9107;p110"/>
          <p:cNvCxnSpPr>
            <a:stCxn id="9098" idx="0"/>
            <a:endCxn id="9099"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8" name="Google Shape;9108;p110"/>
          <p:cNvCxnSpPr>
            <a:stCxn id="9093" idx="0"/>
            <a:endCxn id="9100"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109" name="Google Shape;9109;p110"/>
          <p:cNvCxnSpPr>
            <a:stCxn id="9095" idx="0"/>
            <a:endCxn id="9100"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0" name="Google Shape;9110;p110"/>
          <p:cNvCxnSpPr>
            <a:stCxn id="9097" idx="0"/>
            <a:endCxn id="9100"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1" name="Google Shape;9111;p110"/>
          <p:cNvCxnSpPr>
            <a:stCxn id="9099" idx="0"/>
            <a:endCxn id="9100"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115"/>
        <p:cNvGrpSpPr/>
        <p:nvPr/>
      </p:nvGrpSpPr>
      <p:grpSpPr>
        <a:xfrm>
          <a:off x="0" y="0"/>
          <a:ext cx="0" cy="0"/>
          <a:chOff x="0" y="0"/>
          <a:chExt cx="0" cy="0"/>
        </a:xfrm>
      </p:grpSpPr>
      <p:sp>
        <p:nvSpPr>
          <p:cNvPr id="9116" name="Google Shape;9116;p111"/>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117" name="Google Shape;9117;p111"/>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9118" name="Google Shape;9118;p111"/>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9119" name="Google Shape;9119;p111"/>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9120" name="Google Shape;9120;p111"/>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9121" name="Google Shape;9121;p111"/>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122" name="Google Shape;9122;p111"/>
          <p:cNvCxnSpPr>
            <a:stCxn id="9121" idx="0"/>
            <a:endCxn id="9123"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9124" name="Google Shape;9124;p111"/>
          <p:cNvCxnSpPr>
            <a:stCxn id="9121" idx="0"/>
            <a:endCxn id="9120"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9125" name="Google Shape;9125;p111"/>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9123" name="Google Shape;9123;p111"/>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9126" name="Google Shape;9126;p111"/>
          <p:cNvCxnSpPr>
            <a:stCxn id="9117" idx="2"/>
            <a:endCxn id="9125"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27" name="Google Shape;9127;p111"/>
          <p:cNvCxnSpPr>
            <a:stCxn id="9125" idx="2"/>
            <a:endCxn id="9123"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28" name="Google Shape;9128;p111"/>
          <p:cNvCxnSpPr>
            <a:stCxn id="9119" idx="2"/>
            <a:endCxn id="9118"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9129" name="Google Shape;9129;p111"/>
          <p:cNvCxnSpPr>
            <a:stCxn id="9118" idx="2"/>
            <a:endCxn id="9121"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9130" name="Google Shape;9130;p111"/>
          <p:cNvCxnSpPr>
            <a:stCxn id="9116" idx="2"/>
            <a:endCxn id="9117"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9131" name="Google Shape;9131;p111"/>
          <p:cNvCxnSpPr>
            <a:stCxn id="9116" idx="2"/>
            <a:endCxn id="9119"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9132" name="Google Shape;9132;p111"/>
          <p:cNvCxnSpPr>
            <a:stCxn id="9116" idx="2"/>
            <a:endCxn id="9120"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5205</Words>
  <Application>Microsoft Office PowerPoint</Application>
  <PresentationFormat>全屏显示(16:9)</PresentationFormat>
  <Paragraphs>2325</Paragraphs>
  <Slides>162</Slides>
  <Notes>162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162</vt:i4>
      </vt:variant>
    </vt:vector>
  </HeadingPairs>
  <TitlesOfParts>
    <vt:vector size="169" baseType="lpstr">
      <vt:lpstr>Arial</vt:lpstr>
      <vt:lpstr>Consolas</vt:lpstr>
      <vt:lpstr>Nanum Gothic</vt:lpstr>
      <vt:lpstr>Times New Roman</vt:lpstr>
      <vt:lpstr>Roboto</vt:lpstr>
      <vt:lpstr>Chelsea Market</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2264823375@qq.com</cp:lastModifiedBy>
  <cp:revision>11</cp:revision>
  <dcterms:modified xsi:type="dcterms:W3CDTF">2024-02-05T10:48:00Z</dcterms:modified>
</cp:coreProperties>
</file>